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58" r:id="rId4"/>
    <p:sldId id="261" r:id="rId5"/>
    <p:sldId id="262" r:id="rId6"/>
    <p:sldId id="257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1" r:id="rId22"/>
    <p:sldId id="282" r:id="rId23"/>
    <p:sldId id="283" r:id="rId24"/>
    <p:sldId id="286" r:id="rId25"/>
    <p:sldId id="287" r:id="rId26"/>
    <p:sldId id="288" r:id="rId27"/>
    <p:sldId id="276" r:id="rId28"/>
    <p:sldId id="266" r:id="rId29"/>
    <p:sldId id="264" r:id="rId30"/>
    <p:sldId id="284" r:id="rId31"/>
    <p:sldId id="285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B6DCF-933D-4E99-A1F3-C51EB2D35BFB}" type="doc">
      <dgm:prSet loTypeId="urn:microsoft.com/office/officeart/2005/8/layout/orgChart1" loCatId="hierarchy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8A5F20-A9CD-4A7A-BC9B-E47A37F3EC39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98E6A-52D0-47D2-B5A6-104F7385F76E}" type="parTrans" cxnId="{9F3D578E-30A5-4D48-9896-E80E14C8ACA7}">
      <dgm:prSet/>
      <dgm:spPr/>
      <dgm:t>
        <a:bodyPr/>
        <a:lstStyle/>
        <a:p>
          <a:endParaRPr lang="ru-RU"/>
        </a:p>
      </dgm:t>
    </dgm:pt>
    <dgm:pt modelId="{215C4A97-BB13-4DBB-ABD5-46180B9C9C60}" type="sibTrans" cxnId="{9F3D578E-30A5-4D48-9896-E80E14C8ACA7}">
      <dgm:prSet/>
      <dgm:spPr/>
      <dgm:t>
        <a:bodyPr/>
        <a:lstStyle/>
        <a:p>
          <a:endParaRPr lang="ru-RU"/>
        </a:p>
      </dgm:t>
    </dgm:pt>
    <dgm:pt modelId="{32DC6E0A-9AC1-490B-ACCD-4FE94E0FB9DF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72D50-3518-42D0-A10A-9633F7292B2C}" type="parTrans" cxnId="{9C413117-16B0-48E0-9378-86A842D7E45C}">
      <dgm:prSet/>
      <dgm:spPr/>
      <dgm:t>
        <a:bodyPr/>
        <a:lstStyle/>
        <a:p>
          <a:endParaRPr lang="ru-RU"/>
        </a:p>
      </dgm:t>
    </dgm:pt>
    <dgm:pt modelId="{3D7813E8-DC32-4A82-A6B6-FCBDF5FB964C}" type="sibTrans" cxnId="{9C413117-16B0-48E0-9378-86A842D7E45C}">
      <dgm:prSet/>
      <dgm:spPr/>
      <dgm:t>
        <a:bodyPr/>
        <a:lstStyle/>
        <a:p>
          <a:endParaRPr lang="ru-RU"/>
        </a:p>
      </dgm:t>
    </dgm:pt>
    <dgm:pt modelId="{C355AEDF-1748-4A90-B7E9-62B826BC15DF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BF7BD-7A82-49AE-AA80-3E86E6E2CF20}" type="parTrans" cxnId="{3B478F9F-D307-4F80-8D42-830CE71B45D9}">
      <dgm:prSet/>
      <dgm:spPr/>
      <dgm:t>
        <a:bodyPr/>
        <a:lstStyle/>
        <a:p>
          <a:endParaRPr lang="ru-RU"/>
        </a:p>
      </dgm:t>
    </dgm:pt>
    <dgm:pt modelId="{B5ED94D4-4BDE-4D86-B11B-27700590FDC7}" type="sibTrans" cxnId="{3B478F9F-D307-4F80-8D42-830CE71B45D9}">
      <dgm:prSet/>
      <dgm:spPr/>
      <dgm:t>
        <a:bodyPr/>
        <a:lstStyle/>
        <a:p>
          <a:endParaRPr lang="ru-RU"/>
        </a:p>
      </dgm:t>
    </dgm:pt>
    <dgm:pt modelId="{C667711D-432F-4FC4-A703-5679654D5FFA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2428D-1F90-4DDC-8636-0729E5149CFB}" type="parTrans" cxnId="{2EB721A9-06A4-4A90-B157-62BBE1AFD97C}">
      <dgm:prSet/>
      <dgm:spPr/>
      <dgm:t>
        <a:bodyPr/>
        <a:lstStyle/>
        <a:p>
          <a:endParaRPr lang="ru-RU"/>
        </a:p>
      </dgm:t>
    </dgm:pt>
    <dgm:pt modelId="{DDFA161A-1EA6-4020-ACF7-4AE27BA3F6A0}" type="sibTrans" cxnId="{2EB721A9-06A4-4A90-B157-62BBE1AFD97C}">
      <dgm:prSet/>
      <dgm:spPr/>
      <dgm:t>
        <a:bodyPr/>
        <a:lstStyle/>
        <a:p>
          <a:endParaRPr lang="ru-RU"/>
        </a:p>
      </dgm:t>
    </dgm:pt>
    <dgm:pt modelId="{29169ADB-79CD-4A3E-8630-E7212F6C66EE}" type="pres">
      <dgm:prSet presAssocID="{DA4B6DCF-933D-4E99-A1F3-C51EB2D35B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D3E9B0-7528-4CE6-AE53-C868A09E0327}" type="pres">
      <dgm:prSet presAssocID="{EF8A5F20-A9CD-4A7A-BC9B-E47A37F3EC3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2A08F80-DCE8-4994-A490-EB64D60790F2}" type="pres">
      <dgm:prSet presAssocID="{EF8A5F20-A9CD-4A7A-BC9B-E47A37F3EC39}" presName="rootComposite1" presStyleCnt="0"/>
      <dgm:spPr/>
      <dgm:t>
        <a:bodyPr/>
        <a:lstStyle/>
        <a:p>
          <a:endParaRPr lang="ru-RU"/>
        </a:p>
      </dgm:t>
    </dgm:pt>
    <dgm:pt modelId="{AAF71B11-AA37-4906-929B-B4533E529F57}" type="pres">
      <dgm:prSet presAssocID="{EF8A5F20-A9CD-4A7A-BC9B-E47A37F3EC39}" presName="rootText1" presStyleLbl="node0" presStyleIdx="0" presStyleCnt="1" custScaleX="131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5F8CE-8DC9-444A-B44B-CAA1E57C1DB3}" type="pres">
      <dgm:prSet presAssocID="{EF8A5F20-A9CD-4A7A-BC9B-E47A37F3EC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A2C50E-E50A-4907-BF00-BE14EEED207C}" type="pres">
      <dgm:prSet presAssocID="{EF8A5F20-A9CD-4A7A-BC9B-E47A37F3EC39}" presName="hierChild2" presStyleCnt="0"/>
      <dgm:spPr/>
      <dgm:t>
        <a:bodyPr/>
        <a:lstStyle/>
        <a:p>
          <a:endParaRPr lang="ru-RU"/>
        </a:p>
      </dgm:t>
    </dgm:pt>
    <dgm:pt modelId="{7FB62A89-BCAC-49DA-894E-F689EA757F2D}" type="pres">
      <dgm:prSet presAssocID="{EDD72D50-3518-42D0-A10A-9633F7292B2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8B2034D-887C-4991-837E-2AC64D9484CD}" type="pres">
      <dgm:prSet presAssocID="{32DC6E0A-9AC1-490B-ACCD-4FE94E0FB9D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B123A22-DDBE-42A9-B1EA-7BDEF5C2AF23}" type="pres">
      <dgm:prSet presAssocID="{32DC6E0A-9AC1-490B-ACCD-4FE94E0FB9DF}" presName="rootComposite" presStyleCnt="0"/>
      <dgm:spPr/>
      <dgm:t>
        <a:bodyPr/>
        <a:lstStyle/>
        <a:p>
          <a:endParaRPr lang="ru-RU"/>
        </a:p>
      </dgm:t>
    </dgm:pt>
    <dgm:pt modelId="{359FB519-EDC7-42CF-83E1-ABECABEDEA7F}" type="pres">
      <dgm:prSet presAssocID="{32DC6E0A-9AC1-490B-ACCD-4FE94E0FB9D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3A079-1E53-4494-AFEC-F2CF42331E49}" type="pres">
      <dgm:prSet presAssocID="{32DC6E0A-9AC1-490B-ACCD-4FE94E0FB9DF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FBD9A9-A197-4CDB-AF48-AA18E6E8DB7C}" type="pres">
      <dgm:prSet presAssocID="{32DC6E0A-9AC1-490B-ACCD-4FE94E0FB9DF}" presName="hierChild4" presStyleCnt="0"/>
      <dgm:spPr/>
      <dgm:t>
        <a:bodyPr/>
        <a:lstStyle/>
        <a:p>
          <a:endParaRPr lang="ru-RU"/>
        </a:p>
      </dgm:t>
    </dgm:pt>
    <dgm:pt modelId="{347C6D2C-2988-46EE-9B66-1D4567A66099}" type="pres">
      <dgm:prSet presAssocID="{32DC6E0A-9AC1-490B-ACCD-4FE94E0FB9DF}" presName="hierChild5" presStyleCnt="0"/>
      <dgm:spPr/>
      <dgm:t>
        <a:bodyPr/>
        <a:lstStyle/>
        <a:p>
          <a:endParaRPr lang="ru-RU"/>
        </a:p>
      </dgm:t>
    </dgm:pt>
    <dgm:pt modelId="{BF58A534-98C2-4D6F-8CCB-1720A937184B}" type="pres">
      <dgm:prSet presAssocID="{80BBF7BD-7A82-49AE-AA80-3E86E6E2CF2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719278A-C24D-4ED9-A79E-687F79614BBF}" type="pres">
      <dgm:prSet presAssocID="{C355AEDF-1748-4A90-B7E9-62B826BC15D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44696D5-82E8-466B-9A66-39F0C5BC72E2}" type="pres">
      <dgm:prSet presAssocID="{C355AEDF-1748-4A90-B7E9-62B826BC15DF}" presName="rootComposite" presStyleCnt="0"/>
      <dgm:spPr/>
      <dgm:t>
        <a:bodyPr/>
        <a:lstStyle/>
        <a:p>
          <a:endParaRPr lang="ru-RU"/>
        </a:p>
      </dgm:t>
    </dgm:pt>
    <dgm:pt modelId="{7A35C04C-5274-4267-9772-BC1869891F7E}" type="pres">
      <dgm:prSet presAssocID="{C355AEDF-1748-4A90-B7E9-62B826BC15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72412-1F13-44AB-BFC1-D5AC21E3C048}" type="pres">
      <dgm:prSet presAssocID="{C355AEDF-1748-4A90-B7E9-62B826BC15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6550B87-CFD1-49E8-B2E2-FD5166DD960B}" type="pres">
      <dgm:prSet presAssocID="{C355AEDF-1748-4A90-B7E9-62B826BC15DF}" presName="hierChild4" presStyleCnt="0"/>
      <dgm:spPr/>
      <dgm:t>
        <a:bodyPr/>
        <a:lstStyle/>
        <a:p>
          <a:endParaRPr lang="ru-RU"/>
        </a:p>
      </dgm:t>
    </dgm:pt>
    <dgm:pt modelId="{B48465FE-1345-48A4-A65D-D0B50A1ADADA}" type="pres">
      <dgm:prSet presAssocID="{C355AEDF-1748-4A90-B7E9-62B826BC15DF}" presName="hierChild5" presStyleCnt="0"/>
      <dgm:spPr/>
      <dgm:t>
        <a:bodyPr/>
        <a:lstStyle/>
        <a:p>
          <a:endParaRPr lang="ru-RU"/>
        </a:p>
      </dgm:t>
    </dgm:pt>
    <dgm:pt modelId="{4DAA8922-B195-4DF6-8D08-91AEED9A2952}" type="pres">
      <dgm:prSet presAssocID="{AC92428D-1F90-4DDC-8636-0729E5149CF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DCEA6A3-45FD-4DF2-90E4-D4C5B17BA32E}" type="pres">
      <dgm:prSet presAssocID="{C667711D-432F-4FC4-A703-5679654D5FF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77B1DB9-37A4-4E3E-8959-22EAC756F3E5}" type="pres">
      <dgm:prSet presAssocID="{C667711D-432F-4FC4-A703-5679654D5FFA}" presName="rootComposite" presStyleCnt="0"/>
      <dgm:spPr/>
      <dgm:t>
        <a:bodyPr/>
        <a:lstStyle/>
        <a:p>
          <a:endParaRPr lang="ru-RU"/>
        </a:p>
      </dgm:t>
    </dgm:pt>
    <dgm:pt modelId="{98DEE6CE-9408-48CA-B255-5535119CE0C0}" type="pres">
      <dgm:prSet presAssocID="{C667711D-432F-4FC4-A703-5679654D5FFA}" presName="rootText" presStyleLbl="node2" presStyleIdx="2" presStyleCnt="3" custLinFactNeighborX="773" custLinFactNeighborY="-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D8FD95-4800-403C-BA83-87A8622870D5}" type="pres">
      <dgm:prSet presAssocID="{C667711D-432F-4FC4-A703-5679654D5FFA}" presName="rootConnector" presStyleLbl="node2" presStyleIdx="2" presStyleCnt="3"/>
      <dgm:spPr/>
      <dgm:t>
        <a:bodyPr/>
        <a:lstStyle/>
        <a:p>
          <a:endParaRPr lang="ru-RU"/>
        </a:p>
      </dgm:t>
    </dgm:pt>
    <dgm:pt modelId="{184E56E5-FE00-400D-B387-65D7A8D37311}" type="pres">
      <dgm:prSet presAssocID="{C667711D-432F-4FC4-A703-5679654D5FFA}" presName="hierChild4" presStyleCnt="0"/>
      <dgm:spPr/>
      <dgm:t>
        <a:bodyPr/>
        <a:lstStyle/>
        <a:p>
          <a:endParaRPr lang="ru-RU"/>
        </a:p>
      </dgm:t>
    </dgm:pt>
    <dgm:pt modelId="{1C8F412F-AFB1-4F6B-BBDE-B3C7D5E8471F}" type="pres">
      <dgm:prSet presAssocID="{C667711D-432F-4FC4-A703-5679654D5FFA}" presName="hierChild5" presStyleCnt="0"/>
      <dgm:spPr/>
      <dgm:t>
        <a:bodyPr/>
        <a:lstStyle/>
        <a:p>
          <a:endParaRPr lang="ru-RU"/>
        </a:p>
      </dgm:t>
    </dgm:pt>
    <dgm:pt modelId="{A7CC5287-903F-4B7D-B447-5A6142428989}" type="pres">
      <dgm:prSet presAssocID="{EF8A5F20-A9CD-4A7A-BC9B-E47A37F3EC39}" presName="hierChild3" presStyleCnt="0"/>
      <dgm:spPr/>
      <dgm:t>
        <a:bodyPr/>
        <a:lstStyle/>
        <a:p>
          <a:endParaRPr lang="ru-RU"/>
        </a:p>
      </dgm:t>
    </dgm:pt>
  </dgm:ptLst>
  <dgm:cxnLst>
    <dgm:cxn modelId="{EDC41040-74E4-4796-AF51-83B4B01CC2E6}" type="presOf" srcId="{32DC6E0A-9AC1-490B-ACCD-4FE94E0FB9DF}" destId="{D173A079-1E53-4494-AFEC-F2CF42331E49}" srcOrd="1" destOrd="0" presId="urn:microsoft.com/office/officeart/2005/8/layout/orgChart1"/>
    <dgm:cxn modelId="{605911B4-D6B8-4E57-9D40-DF8B28A5BF4B}" type="presOf" srcId="{80BBF7BD-7A82-49AE-AA80-3E86E6E2CF20}" destId="{BF58A534-98C2-4D6F-8CCB-1720A937184B}" srcOrd="0" destOrd="0" presId="urn:microsoft.com/office/officeart/2005/8/layout/orgChart1"/>
    <dgm:cxn modelId="{A75F8ABE-527B-4DA9-B19F-B8C9DA372610}" type="presOf" srcId="{EF8A5F20-A9CD-4A7A-BC9B-E47A37F3EC39}" destId="{1D65F8CE-8DC9-444A-B44B-CAA1E57C1DB3}" srcOrd="1" destOrd="0" presId="urn:microsoft.com/office/officeart/2005/8/layout/orgChart1"/>
    <dgm:cxn modelId="{47D9518F-E0BF-4E03-80C4-C718DC166458}" type="presOf" srcId="{EF8A5F20-A9CD-4A7A-BC9B-E47A37F3EC39}" destId="{AAF71B11-AA37-4906-929B-B4533E529F57}" srcOrd="0" destOrd="0" presId="urn:microsoft.com/office/officeart/2005/8/layout/orgChart1"/>
    <dgm:cxn modelId="{3A358C82-7016-4AEE-BCC9-98F5D9D2F711}" type="presOf" srcId="{32DC6E0A-9AC1-490B-ACCD-4FE94E0FB9DF}" destId="{359FB519-EDC7-42CF-83E1-ABECABEDEA7F}" srcOrd="0" destOrd="0" presId="urn:microsoft.com/office/officeart/2005/8/layout/orgChart1"/>
    <dgm:cxn modelId="{19760D17-16E6-429A-83AA-A552E6F2CCF4}" type="presOf" srcId="{C667711D-432F-4FC4-A703-5679654D5FFA}" destId="{E4D8FD95-4800-403C-BA83-87A8622870D5}" srcOrd="1" destOrd="0" presId="urn:microsoft.com/office/officeart/2005/8/layout/orgChart1"/>
    <dgm:cxn modelId="{FA791C9D-2156-4326-B7B4-967C75F3189A}" type="presOf" srcId="{C667711D-432F-4FC4-A703-5679654D5FFA}" destId="{98DEE6CE-9408-48CA-B255-5535119CE0C0}" srcOrd="0" destOrd="0" presId="urn:microsoft.com/office/officeart/2005/8/layout/orgChart1"/>
    <dgm:cxn modelId="{A38588FE-27F0-4C8F-8735-A7D95A26DA4C}" type="presOf" srcId="{C355AEDF-1748-4A90-B7E9-62B826BC15DF}" destId="{7A35C04C-5274-4267-9772-BC1869891F7E}" srcOrd="0" destOrd="0" presId="urn:microsoft.com/office/officeart/2005/8/layout/orgChart1"/>
    <dgm:cxn modelId="{2EB721A9-06A4-4A90-B157-62BBE1AFD97C}" srcId="{EF8A5F20-A9CD-4A7A-BC9B-E47A37F3EC39}" destId="{C667711D-432F-4FC4-A703-5679654D5FFA}" srcOrd="2" destOrd="0" parTransId="{AC92428D-1F90-4DDC-8636-0729E5149CFB}" sibTransId="{DDFA161A-1EA6-4020-ACF7-4AE27BA3F6A0}"/>
    <dgm:cxn modelId="{9F3D578E-30A5-4D48-9896-E80E14C8ACA7}" srcId="{DA4B6DCF-933D-4E99-A1F3-C51EB2D35BFB}" destId="{EF8A5F20-A9CD-4A7A-BC9B-E47A37F3EC39}" srcOrd="0" destOrd="0" parTransId="{2E698E6A-52D0-47D2-B5A6-104F7385F76E}" sibTransId="{215C4A97-BB13-4DBB-ABD5-46180B9C9C60}"/>
    <dgm:cxn modelId="{7FABBD4A-63C3-462C-8F01-AE302D0DA5B0}" type="presOf" srcId="{AC92428D-1F90-4DDC-8636-0729E5149CFB}" destId="{4DAA8922-B195-4DF6-8D08-91AEED9A2952}" srcOrd="0" destOrd="0" presId="urn:microsoft.com/office/officeart/2005/8/layout/orgChart1"/>
    <dgm:cxn modelId="{FDD96221-21BC-4161-A921-EF27B39CC770}" type="presOf" srcId="{EDD72D50-3518-42D0-A10A-9633F7292B2C}" destId="{7FB62A89-BCAC-49DA-894E-F689EA757F2D}" srcOrd="0" destOrd="0" presId="urn:microsoft.com/office/officeart/2005/8/layout/orgChart1"/>
    <dgm:cxn modelId="{0FC7A22E-C417-4114-940B-E5FF19F96C19}" type="presOf" srcId="{C355AEDF-1748-4A90-B7E9-62B826BC15DF}" destId="{F0472412-1F13-44AB-BFC1-D5AC21E3C048}" srcOrd="1" destOrd="0" presId="urn:microsoft.com/office/officeart/2005/8/layout/orgChart1"/>
    <dgm:cxn modelId="{9C413117-16B0-48E0-9378-86A842D7E45C}" srcId="{EF8A5F20-A9CD-4A7A-BC9B-E47A37F3EC39}" destId="{32DC6E0A-9AC1-490B-ACCD-4FE94E0FB9DF}" srcOrd="0" destOrd="0" parTransId="{EDD72D50-3518-42D0-A10A-9633F7292B2C}" sibTransId="{3D7813E8-DC32-4A82-A6B6-FCBDF5FB964C}"/>
    <dgm:cxn modelId="{FE3BC858-1DE2-4B93-B9FB-CB975620E08B}" type="presOf" srcId="{DA4B6DCF-933D-4E99-A1F3-C51EB2D35BFB}" destId="{29169ADB-79CD-4A3E-8630-E7212F6C66EE}" srcOrd="0" destOrd="0" presId="urn:microsoft.com/office/officeart/2005/8/layout/orgChart1"/>
    <dgm:cxn modelId="{3B478F9F-D307-4F80-8D42-830CE71B45D9}" srcId="{EF8A5F20-A9CD-4A7A-BC9B-E47A37F3EC39}" destId="{C355AEDF-1748-4A90-B7E9-62B826BC15DF}" srcOrd="1" destOrd="0" parTransId="{80BBF7BD-7A82-49AE-AA80-3E86E6E2CF20}" sibTransId="{B5ED94D4-4BDE-4D86-B11B-27700590FDC7}"/>
    <dgm:cxn modelId="{085B69DF-5E9D-4564-A104-08247DCFB5F4}" type="presParOf" srcId="{29169ADB-79CD-4A3E-8630-E7212F6C66EE}" destId="{02D3E9B0-7528-4CE6-AE53-C868A09E0327}" srcOrd="0" destOrd="0" presId="urn:microsoft.com/office/officeart/2005/8/layout/orgChart1"/>
    <dgm:cxn modelId="{83518E62-CB4E-45E6-A841-0A0D28B38564}" type="presParOf" srcId="{02D3E9B0-7528-4CE6-AE53-C868A09E0327}" destId="{82A08F80-DCE8-4994-A490-EB64D60790F2}" srcOrd="0" destOrd="0" presId="urn:microsoft.com/office/officeart/2005/8/layout/orgChart1"/>
    <dgm:cxn modelId="{C4DDB4E6-5AB4-41A6-8E73-DAAFD66B4167}" type="presParOf" srcId="{82A08F80-DCE8-4994-A490-EB64D60790F2}" destId="{AAF71B11-AA37-4906-929B-B4533E529F57}" srcOrd="0" destOrd="0" presId="urn:microsoft.com/office/officeart/2005/8/layout/orgChart1"/>
    <dgm:cxn modelId="{AA3BD481-4F77-4B41-886B-F92920B66954}" type="presParOf" srcId="{82A08F80-DCE8-4994-A490-EB64D60790F2}" destId="{1D65F8CE-8DC9-444A-B44B-CAA1E57C1DB3}" srcOrd="1" destOrd="0" presId="urn:microsoft.com/office/officeart/2005/8/layout/orgChart1"/>
    <dgm:cxn modelId="{3B17786B-8E56-482F-BC22-8D793F0AE089}" type="presParOf" srcId="{02D3E9B0-7528-4CE6-AE53-C868A09E0327}" destId="{0DA2C50E-E50A-4907-BF00-BE14EEED207C}" srcOrd="1" destOrd="0" presId="urn:microsoft.com/office/officeart/2005/8/layout/orgChart1"/>
    <dgm:cxn modelId="{67B46107-346A-4704-B384-F97D07710610}" type="presParOf" srcId="{0DA2C50E-E50A-4907-BF00-BE14EEED207C}" destId="{7FB62A89-BCAC-49DA-894E-F689EA757F2D}" srcOrd="0" destOrd="0" presId="urn:microsoft.com/office/officeart/2005/8/layout/orgChart1"/>
    <dgm:cxn modelId="{69BB6280-9770-4AC9-8961-503635377C54}" type="presParOf" srcId="{0DA2C50E-E50A-4907-BF00-BE14EEED207C}" destId="{D8B2034D-887C-4991-837E-2AC64D9484CD}" srcOrd="1" destOrd="0" presId="urn:microsoft.com/office/officeart/2005/8/layout/orgChart1"/>
    <dgm:cxn modelId="{59253B3B-3B4B-4EC4-8587-E861C26685BA}" type="presParOf" srcId="{D8B2034D-887C-4991-837E-2AC64D9484CD}" destId="{6B123A22-DDBE-42A9-B1EA-7BDEF5C2AF23}" srcOrd="0" destOrd="0" presId="urn:microsoft.com/office/officeart/2005/8/layout/orgChart1"/>
    <dgm:cxn modelId="{7F3E9BFE-9D6A-40D2-9172-ABDF6D8DA2FC}" type="presParOf" srcId="{6B123A22-DDBE-42A9-B1EA-7BDEF5C2AF23}" destId="{359FB519-EDC7-42CF-83E1-ABECABEDEA7F}" srcOrd="0" destOrd="0" presId="urn:microsoft.com/office/officeart/2005/8/layout/orgChart1"/>
    <dgm:cxn modelId="{F84FC543-2222-44DB-A3DD-88C118A55214}" type="presParOf" srcId="{6B123A22-DDBE-42A9-B1EA-7BDEF5C2AF23}" destId="{D173A079-1E53-4494-AFEC-F2CF42331E49}" srcOrd="1" destOrd="0" presId="urn:microsoft.com/office/officeart/2005/8/layout/orgChart1"/>
    <dgm:cxn modelId="{C99AB160-281C-4312-95D2-1671CCF042D3}" type="presParOf" srcId="{D8B2034D-887C-4991-837E-2AC64D9484CD}" destId="{B5FBD9A9-A197-4CDB-AF48-AA18E6E8DB7C}" srcOrd="1" destOrd="0" presId="urn:microsoft.com/office/officeart/2005/8/layout/orgChart1"/>
    <dgm:cxn modelId="{5F79E108-B1B2-4345-8B1A-9C91AF3C976E}" type="presParOf" srcId="{D8B2034D-887C-4991-837E-2AC64D9484CD}" destId="{347C6D2C-2988-46EE-9B66-1D4567A66099}" srcOrd="2" destOrd="0" presId="urn:microsoft.com/office/officeart/2005/8/layout/orgChart1"/>
    <dgm:cxn modelId="{693FEED6-0FD3-474F-9306-9A7473543EB1}" type="presParOf" srcId="{0DA2C50E-E50A-4907-BF00-BE14EEED207C}" destId="{BF58A534-98C2-4D6F-8CCB-1720A937184B}" srcOrd="2" destOrd="0" presId="urn:microsoft.com/office/officeart/2005/8/layout/orgChart1"/>
    <dgm:cxn modelId="{EB197648-A4C7-40E2-8B9A-204FC4D82E1D}" type="presParOf" srcId="{0DA2C50E-E50A-4907-BF00-BE14EEED207C}" destId="{6719278A-C24D-4ED9-A79E-687F79614BBF}" srcOrd="3" destOrd="0" presId="urn:microsoft.com/office/officeart/2005/8/layout/orgChart1"/>
    <dgm:cxn modelId="{033AB68C-9A64-4B34-ABFC-03C3B263A9B1}" type="presParOf" srcId="{6719278A-C24D-4ED9-A79E-687F79614BBF}" destId="{A44696D5-82E8-466B-9A66-39F0C5BC72E2}" srcOrd="0" destOrd="0" presId="urn:microsoft.com/office/officeart/2005/8/layout/orgChart1"/>
    <dgm:cxn modelId="{B9DE400A-3961-45EB-A506-6FD9D6D5F7C1}" type="presParOf" srcId="{A44696D5-82E8-466B-9A66-39F0C5BC72E2}" destId="{7A35C04C-5274-4267-9772-BC1869891F7E}" srcOrd="0" destOrd="0" presId="urn:microsoft.com/office/officeart/2005/8/layout/orgChart1"/>
    <dgm:cxn modelId="{0857F389-F0AF-44E3-BFDF-9495D7A06199}" type="presParOf" srcId="{A44696D5-82E8-466B-9A66-39F0C5BC72E2}" destId="{F0472412-1F13-44AB-BFC1-D5AC21E3C048}" srcOrd="1" destOrd="0" presId="urn:microsoft.com/office/officeart/2005/8/layout/orgChart1"/>
    <dgm:cxn modelId="{514619EE-DF1F-46AF-AD52-B780EBC5EE59}" type="presParOf" srcId="{6719278A-C24D-4ED9-A79E-687F79614BBF}" destId="{26550B87-CFD1-49E8-B2E2-FD5166DD960B}" srcOrd="1" destOrd="0" presId="urn:microsoft.com/office/officeart/2005/8/layout/orgChart1"/>
    <dgm:cxn modelId="{B5A5D547-AEF7-4C63-B4E9-463769FDC6FF}" type="presParOf" srcId="{6719278A-C24D-4ED9-A79E-687F79614BBF}" destId="{B48465FE-1345-48A4-A65D-D0B50A1ADADA}" srcOrd="2" destOrd="0" presId="urn:microsoft.com/office/officeart/2005/8/layout/orgChart1"/>
    <dgm:cxn modelId="{E27D7064-8986-458E-B870-5F69E33BBAE9}" type="presParOf" srcId="{0DA2C50E-E50A-4907-BF00-BE14EEED207C}" destId="{4DAA8922-B195-4DF6-8D08-91AEED9A2952}" srcOrd="4" destOrd="0" presId="urn:microsoft.com/office/officeart/2005/8/layout/orgChart1"/>
    <dgm:cxn modelId="{B18CA430-E0C2-461F-B957-0391A92726D0}" type="presParOf" srcId="{0DA2C50E-E50A-4907-BF00-BE14EEED207C}" destId="{7DCEA6A3-45FD-4DF2-90E4-D4C5B17BA32E}" srcOrd="5" destOrd="0" presId="urn:microsoft.com/office/officeart/2005/8/layout/orgChart1"/>
    <dgm:cxn modelId="{AE7CFF2A-1F99-4213-BD2D-DFA922EF9080}" type="presParOf" srcId="{7DCEA6A3-45FD-4DF2-90E4-D4C5B17BA32E}" destId="{F77B1DB9-37A4-4E3E-8959-22EAC756F3E5}" srcOrd="0" destOrd="0" presId="urn:microsoft.com/office/officeart/2005/8/layout/orgChart1"/>
    <dgm:cxn modelId="{DCE21F58-88CF-474A-A4A4-33D351EC25B1}" type="presParOf" srcId="{F77B1DB9-37A4-4E3E-8959-22EAC756F3E5}" destId="{98DEE6CE-9408-48CA-B255-5535119CE0C0}" srcOrd="0" destOrd="0" presId="urn:microsoft.com/office/officeart/2005/8/layout/orgChart1"/>
    <dgm:cxn modelId="{FBE869B6-368E-4627-9C68-7E4544E49C1A}" type="presParOf" srcId="{F77B1DB9-37A4-4E3E-8959-22EAC756F3E5}" destId="{E4D8FD95-4800-403C-BA83-87A8622870D5}" srcOrd="1" destOrd="0" presId="urn:microsoft.com/office/officeart/2005/8/layout/orgChart1"/>
    <dgm:cxn modelId="{B050D471-45C4-4225-A7CC-72BD2E200167}" type="presParOf" srcId="{7DCEA6A3-45FD-4DF2-90E4-D4C5B17BA32E}" destId="{184E56E5-FE00-400D-B387-65D7A8D37311}" srcOrd="1" destOrd="0" presId="urn:microsoft.com/office/officeart/2005/8/layout/orgChart1"/>
    <dgm:cxn modelId="{50B111EC-E1EB-4F03-BC44-659600D83C6C}" type="presParOf" srcId="{7DCEA6A3-45FD-4DF2-90E4-D4C5B17BA32E}" destId="{1C8F412F-AFB1-4F6B-BBDE-B3C7D5E8471F}" srcOrd="2" destOrd="0" presId="urn:microsoft.com/office/officeart/2005/8/layout/orgChart1"/>
    <dgm:cxn modelId="{2C78671F-C78C-4EAA-AE4D-98C9600E6AB9}" type="presParOf" srcId="{02D3E9B0-7528-4CE6-AE53-C868A09E0327}" destId="{A7CC5287-903F-4B7D-B447-5A6142428989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D5864-2AEF-4127-A28D-2F029F5A24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ABA36-8A7E-4D59-86E3-A2222B9035DF}">
      <dgm:prSet custT="1"/>
      <dgm:spPr/>
      <dgm:t>
        <a:bodyPr/>
        <a:lstStyle/>
        <a:p>
          <a:pPr rtl="0"/>
          <a:r>
            <a:rPr lang="ru-RU" sz="2200" b="1" dirty="0" smtClean="0"/>
            <a:t>профилактика </a:t>
          </a:r>
          <a:r>
            <a:rPr lang="ru-RU" sz="2200" b="1" dirty="0" err="1" smtClean="0"/>
            <a:t>необучения</a:t>
          </a:r>
          <a:r>
            <a:rPr lang="ru-RU" sz="2200" b="1" dirty="0" smtClean="0"/>
            <a:t> несовершеннолетних </a:t>
          </a:r>
          <a:endParaRPr lang="ru-RU" sz="2200" b="1" dirty="0"/>
        </a:p>
      </dgm:t>
    </dgm:pt>
    <dgm:pt modelId="{4FA4888A-E6FB-4269-8E6E-E804726A5459}" type="parTrans" cxnId="{AC87F409-7883-4589-ADC7-083D553FEF7C}">
      <dgm:prSet/>
      <dgm:spPr/>
      <dgm:t>
        <a:bodyPr/>
        <a:lstStyle/>
        <a:p>
          <a:endParaRPr lang="ru-RU"/>
        </a:p>
      </dgm:t>
    </dgm:pt>
    <dgm:pt modelId="{5067D349-29D1-4BC8-A5AC-BFC377735C47}" type="sibTrans" cxnId="{AC87F409-7883-4589-ADC7-083D553FEF7C}">
      <dgm:prSet/>
      <dgm:spPr/>
      <dgm:t>
        <a:bodyPr/>
        <a:lstStyle/>
        <a:p>
          <a:endParaRPr lang="ru-RU"/>
        </a:p>
      </dgm:t>
    </dgm:pt>
    <dgm:pt modelId="{1B487572-710A-4A43-8BFC-9AA4660409A0}">
      <dgm:prSet custT="1"/>
      <dgm:spPr/>
      <dgm:t>
        <a:bodyPr/>
        <a:lstStyle/>
        <a:p>
          <a:pPr rtl="0"/>
          <a:r>
            <a:rPr lang="ru-RU" sz="2200" b="1" dirty="0" smtClean="0"/>
            <a:t>профилактика совершения преступлений (правонарушений) несовершеннолетними, вовлечения совершеннолетних в противоправные действия</a:t>
          </a:r>
          <a:r>
            <a:rPr lang="ru-RU" sz="1500" dirty="0" smtClean="0"/>
            <a:t> </a:t>
          </a:r>
          <a:endParaRPr lang="ru-RU" sz="1500" dirty="0"/>
        </a:p>
      </dgm:t>
    </dgm:pt>
    <dgm:pt modelId="{F7465DAC-100E-4F77-B676-148EBD198BEA}" type="parTrans" cxnId="{0F062925-16BF-4C4A-AA18-1B6EEA1FB4EA}">
      <dgm:prSet/>
      <dgm:spPr/>
      <dgm:t>
        <a:bodyPr/>
        <a:lstStyle/>
        <a:p>
          <a:endParaRPr lang="ru-RU"/>
        </a:p>
      </dgm:t>
    </dgm:pt>
    <dgm:pt modelId="{27540F4E-483B-4D44-818F-8F1CDB65DEF5}" type="sibTrans" cxnId="{0F062925-16BF-4C4A-AA18-1B6EEA1FB4EA}">
      <dgm:prSet/>
      <dgm:spPr/>
      <dgm:t>
        <a:bodyPr/>
        <a:lstStyle/>
        <a:p>
          <a:endParaRPr lang="ru-RU"/>
        </a:p>
      </dgm:t>
    </dgm:pt>
    <dgm:pt modelId="{ACA00F34-4A8F-4D4F-B721-4225CCF2D918}">
      <dgm:prSet custT="1"/>
      <dgm:spPr/>
      <dgm:t>
        <a:bodyPr/>
        <a:lstStyle/>
        <a:p>
          <a:pPr rtl="0"/>
          <a:r>
            <a:rPr lang="ru-RU" sz="2200" b="1" dirty="0" smtClean="0"/>
            <a:t>профилактика совершения несовершеннолетними самовольных уходов из семьи или государственных </a:t>
          </a:r>
          <a:r>
            <a:rPr lang="ru-RU" sz="2200" b="1" dirty="0" err="1" smtClean="0"/>
            <a:t>учреждени</a:t>
          </a:r>
          <a:endParaRPr lang="ru-RU" sz="2200" b="1" dirty="0"/>
        </a:p>
      </dgm:t>
    </dgm:pt>
    <dgm:pt modelId="{C072D57D-0304-4FF0-8034-1FF1A291CD39}" type="parTrans" cxnId="{507B885A-1789-4574-B05F-57EA3EF9D497}">
      <dgm:prSet/>
      <dgm:spPr/>
      <dgm:t>
        <a:bodyPr/>
        <a:lstStyle/>
        <a:p>
          <a:endParaRPr lang="ru-RU"/>
        </a:p>
      </dgm:t>
    </dgm:pt>
    <dgm:pt modelId="{75E7FA9D-887A-42E2-AE64-615519570932}" type="sibTrans" cxnId="{507B885A-1789-4574-B05F-57EA3EF9D497}">
      <dgm:prSet/>
      <dgm:spPr/>
      <dgm:t>
        <a:bodyPr/>
        <a:lstStyle/>
        <a:p>
          <a:endParaRPr lang="ru-RU"/>
        </a:p>
      </dgm:t>
    </dgm:pt>
    <dgm:pt modelId="{50798891-D56D-4020-BFF3-CBB6777CE77B}">
      <dgm:prSet custT="1"/>
      <dgm:spPr/>
      <dgm:t>
        <a:bodyPr/>
        <a:lstStyle/>
        <a:p>
          <a:pPr rtl="0"/>
          <a:r>
            <a:rPr lang="ru-RU" sz="2200" b="1" dirty="0" smtClean="0"/>
            <a:t>деятельность по </a:t>
          </a:r>
          <a:r>
            <a:rPr lang="ru-RU" sz="2200" b="1" dirty="0" err="1" smtClean="0"/>
            <a:t>здоровьесбережению</a:t>
          </a:r>
          <a:r>
            <a:rPr lang="ru-RU" sz="2200" b="1" dirty="0" smtClean="0"/>
            <a:t> и профилактике социальных патологий среди несовершеннолетних</a:t>
          </a:r>
          <a:endParaRPr lang="ru-RU" sz="2200" b="1" dirty="0"/>
        </a:p>
      </dgm:t>
    </dgm:pt>
    <dgm:pt modelId="{EE3B9C10-5271-4799-8E4A-A314F2B8AFFF}" type="parTrans" cxnId="{7B6B9CE8-52CF-4BFA-8270-63C96C8B9A81}">
      <dgm:prSet/>
      <dgm:spPr/>
      <dgm:t>
        <a:bodyPr/>
        <a:lstStyle/>
        <a:p>
          <a:endParaRPr lang="ru-RU"/>
        </a:p>
      </dgm:t>
    </dgm:pt>
    <dgm:pt modelId="{2D1E9BEB-A3FF-4D54-90D7-78C7F3DB72B3}" type="sibTrans" cxnId="{7B6B9CE8-52CF-4BFA-8270-63C96C8B9A81}">
      <dgm:prSet/>
      <dgm:spPr/>
      <dgm:t>
        <a:bodyPr/>
        <a:lstStyle/>
        <a:p>
          <a:endParaRPr lang="ru-RU"/>
        </a:p>
      </dgm:t>
    </dgm:pt>
    <dgm:pt modelId="{FFD0BEB3-0D5C-45CD-87E7-E5D494253BF9}">
      <dgm:prSet custT="1"/>
      <dgm:spPr/>
      <dgm:t>
        <a:bodyPr/>
        <a:lstStyle/>
        <a:p>
          <a:pPr rtl="0"/>
          <a:r>
            <a:rPr lang="ru-RU" sz="2200" b="1" dirty="0" smtClean="0"/>
            <a:t>профилактика и противодействие проявлениям экстремизма среди несовершеннолетних</a:t>
          </a:r>
          <a:endParaRPr lang="ru-RU" sz="2200" b="1" dirty="0"/>
        </a:p>
      </dgm:t>
    </dgm:pt>
    <dgm:pt modelId="{E92F9135-E5D6-4A13-8D0C-05AB5788E63A}" type="parTrans" cxnId="{6446D58D-08DB-4D69-BB06-59FFE24E14FB}">
      <dgm:prSet/>
      <dgm:spPr/>
      <dgm:t>
        <a:bodyPr/>
        <a:lstStyle/>
        <a:p>
          <a:endParaRPr lang="ru-RU"/>
        </a:p>
      </dgm:t>
    </dgm:pt>
    <dgm:pt modelId="{0E398020-0AAE-428E-9560-51E02B6E8C7C}" type="sibTrans" cxnId="{6446D58D-08DB-4D69-BB06-59FFE24E14FB}">
      <dgm:prSet/>
      <dgm:spPr/>
      <dgm:t>
        <a:bodyPr/>
        <a:lstStyle/>
        <a:p>
          <a:endParaRPr lang="ru-RU"/>
        </a:p>
      </dgm:t>
    </dgm:pt>
    <dgm:pt modelId="{40AD67E2-7F04-46AF-831D-42137C43411F}" type="pres">
      <dgm:prSet presAssocID="{88AD5864-2AEF-4127-A28D-2F029F5A24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69975-8580-4153-9034-2893321EA51A}" type="pres">
      <dgm:prSet presAssocID="{B1AABA36-8A7E-4D59-86E3-A2222B9035DF}" presName="linNode" presStyleCnt="0"/>
      <dgm:spPr/>
    </dgm:pt>
    <dgm:pt modelId="{B40C45BA-DB3E-4ABA-9678-89EC5F34897B}" type="pres">
      <dgm:prSet presAssocID="{B1AABA36-8A7E-4D59-86E3-A2222B9035DF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D07D6-481E-4B4B-98EA-DA5E46B3D6C1}" type="pres">
      <dgm:prSet presAssocID="{5067D349-29D1-4BC8-A5AC-BFC377735C47}" presName="sp" presStyleCnt="0"/>
      <dgm:spPr/>
    </dgm:pt>
    <dgm:pt modelId="{92F4E18B-E782-4B9C-AB0C-8F26C6165168}" type="pres">
      <dgm:prSet presAssocID="{1B487572-710A-4A43-8BFC-9AA4660409A0}" presName="linNode" presStyleCnt="0"/>
      <dgm:spPr/>
    </dgm:pt>
    <dgm:pt modelId="{A0DC083F-8A72-4A5E-84BC-9C796783F51C}" type="pres">
      <dgm:prSet presAssocID="{1B487572-710A-4A43-8BFC-9AA4660409A0}" presName="parentText" presStyleLbl="node1" presStyleIdx="1" presStyleCnt="5" custScaleX="277778" custScaleY="138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97F1E-418C-4260-8809-EBFF538320C1}" type="pres">
      <dgm:prSet presAssocID="{27540F4E-483B-4D44-818F-8F1CDB65DEF5}" presName="sp" presStyleCnt="0"/>
      <dgm:spPr/>
    </dgm:pt>
    <dgm:pt modelId="{BCA76006-35AA-4B1E-AD16-40C6EAADDAAF}" type="pres">
      <dgm:prSet presAssocID="{ACA00F34-4A8F-4D4F-B721-4225CCF2D918}" presName="linNode" presStyleCnt="0"/>
      <dgm:spPr/>
    </dgm:pt>
    <dgm:pt modelId="{38DAF157-E61E-4A68-B6BF-37C6492A5DAB}" type="pres">
      <dgm:prSet presAssocID="{ACA00F34-4A8F-4D4F-B721-4225CCF2D918}" presName="parentText" presStyleLbl="node1" presStyleIdx="2" presStyleCnt="5" custScaleX="277778" custScaleY="166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81CE4-12E0-4D1B-9436-7CA658CAC80D}" type="pres">
      <dgm:prSet presAssocID="{75E7FA9D-887A-42E2-AE64-615519570932}" presName="sp" presStyleCnt="0"/>
      <dgm:spPr/>
    </dgm:pt>
    <dgm:pt modelId="{503158BB-8AD5-4B22-BB2D-4676745B7019}" type="pres">
      <dgm:prSet presAssocID="{50798891-D56D-4020-BFF3-CBB6777CE77B}" presName="linNode" presStyleCnt="0"/>
      <dgm:spPr/>
    </dgm:pt>
    <dgm:pt modelId="{7BAD170B-D95F-41C2-80F1-0A97935D5212}" type="pres">
      <dgm:prSet presAssocID="{50798891-D56D-4020-BFF3-CBB6777CE77B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AD965-AB74-4BE6-B46A-CDA67EDA131C}" type="pres">
      <dgm:prSet presAssocID="{2D1E9BEB-A3FF-4D54-90D7-78C7F3DB72B3}" presName="sp" presStyleCnt="0"/>
      <dgm:spPr/>
    </dgm:pt>
    <dgm:pt modelId="{5F14BE62-77EF-4AC9-8964-055E9D4A837E}" type="pres">
      <dgm:prSet presAssocID="{FFD0BEB3-0D5C-45CD-87E7-E5D494253BF9}" presName="linNode" presStyleCnt="0"/>
      <dgm:spPr/>
    </dgm:pt>
    <dgm:pt modelId="{0E7C3C32-4BF4-47BE-B414-CFEA458F7C6E}" type="pres">
      <dgm:prSet presAssocID="{FFD0BEB3-0D5C-45CD-87E7-E5D494253BF9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2135F-6341-4FF8-AD0F-5CE5238E871E}" type="presOf" srcId="{ACA00F34-4A8F-4D4F-B721-4225CCF2D918}" destId="{38DAF157-E61E-4A68-B6BF-37C6492A5DAB}" srcOrd="0" destOrd="0" presId="urn:microsoft.com/office/officeart/2005/8/layout/vList5"/>
    <dgm:cxn modelId="{AE07125A-E45E-4F74-9996-7AE8BA644F7D}" type="presOf" srcId="{B1AABA36-8A7E-4D59-86E3-A2222B9035DF}" destId="{B40C45BA-DB3E-4ABA-9678-89EC5F34897B}" srcOrd="0" destOrd="0" presId="urn:microsoft.com/office/officeart/2005/8/layout/vList5"/>
    <dgm:cxn modelId="{E754EF03-CF2E-486B-B9C5-EE9F5F4E2998}" type="presOf" srcId="{88AD5864-2AEF-4127-A28D-2F029F5A2427}" destId="{40AD67E2-7F04-46AF-831D-42137C43411F}" srcOrd="0" destOrd="0" presId="urn:microsoft.com/office/officeart/2005/8/layout/vList5"/>
    <dgm:cxn modelId="{CA52177B-3F79-4FC3-9BE3-EE13E3EC03D2}" type="presOf" srcId="{FFD0BEB3-0D5C-45CD-87E7-E5D494253BF9}" destId="{0E7C3C32-4BF4-47BE-B414-CFEA458F7C6E}" srcOrd="0" destOrd="0" presId="urn:microsoft.com/office/officeart/2005/8/layout/vList5"/>
    <dgm:cxn modelId="{6446D58D-08DB-4D69-BB06-59FFE24E14FB}" srcId="{88AD5864-2AEF-4127-A28D-2F029F5A2427}" destId="{FFD0BEB3-0D5C-45CD-87E7-E5D494253BF9}" srcOrd="4" destOrd="0" parTransId="{E92F9135-E5D6-4A13-8D0C-05AB5788E63A}" sibTransId="{0E398020-0AAE-428E-9560-51E02B6E8C7C}"/>
    <dgm:cxn modelId="{507B885A-1789-4574-B05F-57EA3EF9D497}" srcId="{88AD5864-2AEF-4127-A28D-2F029F5A2427}" destId="{ACA00F34-4A8F-4D4F-B721-4225CCF2D918}" srcOrd="2" destOrd="0" parTransId="{C072D57D-0304-4FF0-8034-1FF1A291CD39}" sibTransId="{75E7FA9D-887A-42E2-AE64-615519570932}"/>
    <dgm:cxn modelId="{7B6B9CE8-52CF-4BFA-8270-63C96C8B9A81}" srcId="{88AD5864-2AEF-4127-A28D-2F029F5A2427}" destId="{50798891-D56D-4020-BFF3-CBB6777CE77B}" srcOrd="3" destOrd="0" parTransId="{EE3B9C10-5271-4799-8E4A-A314F2B8AFFF}" sibTransId="{2D1E9BEB-A3FF-4D54-90D7-78C7F3DB72B3}"/>
    <dgm:cxn modelId="{C08FB303-AB06-4756-A9E9-FA6EE58ACC20}" type="presOf" srcId="{50798891-D56D-4020-BFF3-CBB6777CE77B}" destId="{7BAD170B-D95F-41C2-80F1-0A97935D5212}" srcOrd="0" destOrd="0" presId="urn:microsoft.com/office/officeart/2005/8/layout/vList5"/>
    <dgm:cxn modelId="{F9ABCBD3-D9BE-4DF7-8396-2F60C8C62491}" type="presOf" srcId="{1B487572-710A-4A43-8BFC-9AA4660409A0}" destId="{A0DC083F-8A72-4A5E-84BC-9C796783F51C}" srcOrd="0" destOrd="0" presId="urn:microsoft.com/office/officeart/2005/8/layout/vList5"/>
    <dgm:cxn modelId="{0F062925-16BF-4C4A-AA18-1B6EEA1FB4EA}" srcId="{88AD5864-2AEF-4127-A28D-2F029F5A2427}" destId="{1B487572-710A-4A43-8BFC-9AA4660409A0}" srcOrd="1" destOrd="0" parTransId="{F7465DAC-100E-4F77-B676-148EBD198BEA}" sibTransId="{27540F4E-483B-4D44-818F-8F1CDB65DEF5}"/>
    <dgm:cxn modelId="{AC87F409-7883-4589-ADC7-083D553FEF7C}" srcId="{88AD5864-2AEF-4127-A28D-2F029F5A2427}" destId="{B1AABA36-8A7E-4D59-86E3-A2222B9035DF}" srcOrd="0" destOrd="0" parTransId="{4FA4888A-E6FB-4269-8E6E-E804726A5459}" sibTransId="{5067D349-29D1-4BC8-A5AC-BFC377735C47}"/>
    <dgm:cxn modelId="{2CC1C7E5-D8C7-436A-9A84-263AE0DBF8EB}" type="presParOf" srcId="{40AD67E2-7F04-46AF-831D-42137C43411F}" destId="{99469975-8580-4153-9034-2893321EA51A}" srcOrd="0" destOrd="0" presId="urn:microsoft.com/office/officeart/2005/8/layout/vList5"/>
    <dgm:cxn modelId="{3FD2AB87-C119-4277-A633-6D4A77773C5D}" type="presParOf" srcId="{99469975-8580-4153-9034-2893321EA51A}" destId="{B40C45BA-DB3E-4ABA-9678-89EC5F34897B}" srcOrd="0" destOrd="0" presId="urn:microsoft.com/office/officeart/2005/8/layout/vList5"/>
    <dgm:cxn modelId="{A1AD93AD-9A95-4404-8AD8-DA7F825BBC16}" type="presParOf" srcId="{40AD67E2-7F04-46AF-831D-42137C43411F}" destId="{1AED07D6-481E-4B4B-98EA-DA5E46B3D6C1}" srcOrd="1" destOrd="0" presId="urn:microsoft.com/office/officeart/2005/8/layout/vList5"/>
    <dgm:cxn modelId="{5AD8D27B-60F4-4881-9C29-4E89E445D692}" type="presParOf" srcId="{40AD67E2-7F04-46AF-831D-42137C43411F}" destId="{92F4E18B-E782-4B9C-AB0C-8F26C6165168}" srcOrd="2" destOrd="0" presId="urn:microsoft.com/office/officeart/2005/8/layout/vList5"/>
    <dgm:cxn modelId="{AD242599-E4C1-4694-BEB5-795CC552807E}" type="presParOf" srcId="{92F4E18B-E782-4B9C-AB0C-8F26C6165168}" destId="{A0DC083F-8A72-4A5E-84BC-9C796783F51C}" srcOrd="0" destOrd="0" presId="urn:microsoft.com/office/officeart/2005/8/layout/vList5"/>
    <dgm:cxn modelId="{CB8B0EAF-CE96-4D23-A240-F0747E0EA215}" type="presParOf" srcId="{40AD67E2-7F04-46AF-831D-42137C43411F}" destId="{29F97F1E-418C-4260-8809-EBFF538320C1}" srcOrd="3" destOrd="0" presId="urn:microsoft.com/office/officeart/2005/8/layout/vList5"/>
    <dgm:cxn modelId="{55F8BA61-96FB-4578-BFB7-E29CD4C9E6EF}" type="presParOf" srcId="{40AD67E2-7F04-46AF-831D-42137C43411F}" destId="{BCA76006-35AA-4B1E-AD16-40C6EAADDAAF}" srcOrd="4" destOrd="0" presId="urn:microsoft.com/office/officeart/2005/8/layout/vList5"/>
    <dgm:cxn modelId="{8C7449DC-FD57-4ADB-B17C-F21645BE31E9}" type="presParOf" srcId="{BCA76006-35AA-4B1E-AD16-40C6EAADDAAF}" destId="{38DAF157-E61E-4A68-B6BF-37C6492A5DAB}" srcOrd="0" destOrd="0" presId="urn:microsoft.com/office/officeart/2005/8/layout/vList5"/>
    <dgm:cxn modelId="{39738D6C-A208-4645-9DC5-5649CE56A0D4}" type="presParOf" srcId="{40AD67E2-7F04-46AF-831D-42137C43411F}" destId="{B2D81CE4-12E0-4D1B-9436-7CA658CAC80D}" srcOrd="5" destOrd="0" presId="urn:microsoft.com/office/officeart/2005/8/layout/vList5"/>
    <dgm:cxn modelId="{BEFFBD8E-FB8F-4747-BE84-E24BB0B2A3FF}" type="presParOf" srcId="{40AD67E2-7F04-46AF-831D-42137C43411F}" destId="{503158BB-8AD5-4B22-BB2D-4676745B7019}" srcOrd="6" destOrd="0" presId="urn:microsoft.com/office/officeart/2005/8/layout/vList5"/>
    <dgm:cxn modelId="{CCDE82B8-ABD2-41BC-90F2-7832BBC21FE3}" type="presParOf" srcId="{503158BB-8AD5-4B22-BB2D-4676745B7019}" destId="{7BAD170B-D95F-41C2-80F1-0A97935D5212}" srcOrd="0" destOrd="0" presId="urn:microsoft.com/office/officeart/2005/8/layout/vList5"/>
    <dgm:cxn modelId="{777F6CBB-6F66-4D89-A783-2D312155CE24}" type="presParOf" srcId="{40AD67E2-7F04-46AF-831D-42137C43411F}" destId="{C69AD965-AB74-4BE6-B46A-CDA67EDA131C}" srcOrd="7" destOrd="0" presId="urn:microsoft.com/office/officeart/2005/8/layout/vList5"/>
    <dgm:cxn modelId="{4727732E-27DD-4E84-97D9-B820261D1426}" type="presParOf" srcId="{40AD67E2-7F04-46AF-831D-42137C43411F}" destId="{5F14BE62-77EF-4AC9-8964-055E9D4A837E}" srcOrd="8" destOrd="0" presId="urn:microsoft.com/office/officeart/2005/8/layout/vList5"/>
    <dgm:cxn modelId="{F37A23C2-122D-412D-BDA3-E46CA9F36BA3}" type="presParOf" srcId="{5F14BE62-77EF-4AC9-8964-055E9D4A837E}" destId="{0E7C3C32-4BF4-47BE-B414-CFEA458F7C6E}" srcOrd="0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01E8E-D8E4-4AEF-BC19-647D22232C9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07F0037-457A-4F91-8018-24808EE92EEB}">
      <dgm:prSet phldrT="[Текст]" custT="1"/>
      <dgm:spPr/>
      <dgm:t>
        <a:bodyPr/>
        <a:lstStyle/>
        <a:p>
          <a:r>
            <a:rPr lang="ru-RU" sz="2800" b="1" dirty="0" smtClean="0"/>
            <a:t>Образование всем детям</a:t>
          </a:r>
          <a:endParaRPr lang="ru-RU" sz="2800" b="1" dirty="0"/>
        </a:p>
      </dgm:t>
    </dgm:pt>
    <dgm:pt modelId="{82823F83-08E1-43E4-83FD-51F8A16A8A6E}" type="parTrans" cxnId="{FA5C4CDD-DBD6-4A2E-A516-1D7B84D47A02}">
      <dgm:prSet/>
      <dgm:spPr/>
      <dgm:t>
        <a:bodyPr/>
        <a:lstStyle/>
        <a:p>
          <a:endParaRPr lang="ru-RU"/>
        </a:p>
      </dgm:t>
    </dgm:pt>
    <dgm:pt modelId="{E1A14B84-5FA0-4209-9043-1FD95100844D}" type="sibTrans" cxnId="{FA5C4CDD-DBD6-4A2E-A516-1D7B84D47A02}">
      <dgm:prSet/>
      <dgm:spPr/>
      <dgm:t>
        <a:bodyPr/>
        <a:lstStyle/>
        <a:p>
          <a:endParaRPr lang="ru-RU"/>
        </a:p>
      </dgm:t>
    </dgm:pt>
    <dgm:pt modelId="{95B6F933-56FA-4E00-8250-480D53A70F25}">
      <dgm:prSet phldrT="[Текст]" custT="1"/>
      <dgm:spPr/>
      <dgm:t>
        <a:bodyPr/>
        <a:lstStyle/>
        <a:p>
          <a:r>
            <a:rPr lang="ru-RU" sz="2800" b="1" dirty="0" smtClean="0"/>
            <a:t>Защита</a:t>
          </a:r>
          <a:endParaRPr lang="ru-RU" sz="2800" b="1" dirty="0"/>
        </a:p>
      </dgm:t>
    </dgm:pt>
    <dgm:pt modelId="{2EEB7EE3-EBD9-44E0-B5CD-C7F9794785C6}" type="parTrans" cxnId="{28FF0CFD-05F1-4118-9699-85A9587A08BD}">
      <dgm:prSet/>
      <dgm:spPr/>
      <dgm:t>
        <a:bodyPr/>
        <a:lstStyle/>
        <a:p>
          <a:endParaRPr lang="ru-RU"/>
        </a:p>
      </dgm:t>
    </dgm:pt>
    <dgm:pt modelId="{08D04B0D-5AFE-4873-8415-6AAAFFDAA561}" type="sibTrans" cxnId="{28FF0CFD-05F1-4118-9699-85A9587A08BD}">
      <dgm:prSet/>
      <dgm:spPr/>
      <dgm:t>
        <a:bodyPr/>
        <a:lstStyle/>
        <a:p>
          <a:endParaRPr lang="ru-RU"/>
        </a:p>
      </dgm:t>
    </dgm:pt>
    <dgm:pt modelId="{C9C7113F-9C3A-416B-91B2-A49CEC78BF70}">
      <dgm:prSet phldrT="[Текст]" custT="1"/>
      <dgm:spPr/>
      <dgm:t>
        <a:bodyPr/>
        <a:lstStyle/>
        <a:p>
          <a:r>
            <a:rPr lang="ru-RU" sz="2800" b="1" dirty="0" smtClean="0"/>
            <a:t>Дети улиц</a:t>
          </a:r>
          <a:endParaRPr lang="ru-RU" sz="2800" b="1" dirty="0"/>
        </a:p>
      </dgm:t>
    </dgm:pt>
    <dgm:pt modelId="{B9007E8F-8CF8-48F8-96A8-A263798AA588}" type="parTrans" cxnId="{24B2E41B-CB7B-47DE-A5F9-43593A6ABF51}">
      <dgm:prSet/>
      <dgm:spPr/>
      <dgm:t>
        <a:bodyPr/>
        <a:lstStyle/>
        <a:p>
          <a:endParaRPr lang="ru-RU"/>
        </a:p>
      </dgm:t>
    </dgm:pt>
    <dgm:pt modelId="{6BC4873D-E851-4AC5-A712-BE8A493B8FF1}" type="sibTrans" cxnId="{24B2E41B-CB7B-47DE-A5F9-43593A6ABF51}">
      <dgm:prSet/>
      <dgm:spPr/>
      <dgm:t>
        <a:bodyPr/>
        <a:lstStyle/>
        <a:p>
          <a:endParaRPr lang="ru-RU"/>
        </a:p>
      </dgm:t>
    </dgm:pt>
    <dgm:pt modelId="{F77E96C9-F664-4CFA-81E0-14FAA9EC998B}">
      <dgm:prSet custT="1"/>
      <dgm:spPr/>
      <dgm:t>
        <a:bodyPr/>
        <a:lstStyle/>
        <a:p>
          <a:r>
            <a:rPr lang="ru-RU" sz="2800" b="1" dirty="0" smtClean="0"/>
            <a:t>За здоровый образ жизни</a:t>
          </a:r>
          <a:endParaRPr lang="ru-RU" sz="2800" b="1" dirty="0"/>
        </a:p>
      </dgm:t>
    </dgm:pt>
    <dgm:pt modelId="{223BAD21-3B89-4105-90EA-3C7FB964A926}" type="parTrans" cxnId="{8D61388A-22E1-4904-A51A-7CFA340C6D02}">
      <dgm:prSet/>
      <dgm:spPr/>
      <dgm:t>
        <a:bodyPr/>
        <a:lstStyle/>
        <a:p>
          <a:endParaRPr lang="ru-RU"/>
        </a:p>
      </dgm:t>
    </dgm:pt>
    <dgm:pt modelId="{F213BCEB-1406-476C-B33E-67414680F6D5}" type="sibTrans" cxnId="{8D61388A-22E1-4904-A51A-7CFA340C6D02}">
      <dgm:prSet/>
      <dgm:spPr/>
      <dgm:t>
        <a:bodyPr/>
        <a:lstStyle/>
        <a:p>
          <a:endParaRPr lang="ru-RU"/>
        </a:p>
      </dgm:t>
    </dgm:pt>
    <dgm:pt modelId="{3D83428E-4649-4F8F-9591-77CCF41024F6}">
      <dgm:prSet custT="1"/>
      <dgm:spPr/>
      <dgm:t>
        <a:bodyPr/>
        <a:lstStyle/>
        <a:p>
          <a:r>
            <a:rPr lang="ru-RU" sz="2800" b="1" dirty="0" smtClean="0"/>
            <a:t>Подросток</a:t>
          </a:r>
          <a:endParaRPr lang="ru-RU" sz="2800" b="1" dirty="0"/>
        </a:p>
      </dgm:t>
    </dgm:pt>
    <dgm:pt modelId="{D54A8AB0-A208-4918-94DC-405505051696}" type="parTrans" cxnId="{12563698-7EE3-43E7-8BD7-F603B0819E07}">
      <dgm:prSet/>
      <dgm:spPr/>
      <dgm:t>
        <a:bodyPr/>
        <a:lstStyle/>
        <a:p>
          <a:endParaRPr lang="ru-RU"/>
        </a:p>
      </dgm:t>
    </dgm:pt>
    <dgm:pt modelId="{7582330D-0DB2-4C01-B212-2DE7524BA522}" type="sibTrans" cxnId="{12563698-7EE3-43E7-8BD7-F603B0819E07}">
      <dgm:prSet/>
      <dgm:spPr/>
      <dgm:t>
        <a:bodyPr/>
        <a:lstStyle/>
        <a:p>
          <a:endParaRPr lang="ru-RU"/>
        </a:p>
      </dgm:t>
    </dgm:pt>
    <dgm:pt modelId="{2A437F57-8664-417F-B1E2-E45775906A9A}" type="pres">
      <dgm:prSet presAssocID="{38201E8E-D8E4-4AEF-BC19-647D22232C9E}" presName="linearFlow" presStyleCnt="0">
        <dgm:presLayoutVars>
          <dgm:dir/>
          <dgm:resizeHandles val="exact"/>
        </dgm:presLayoutVars>
      </dgm:prSet>
      <dgm:spPr/>
    </dgm:pt>
    <dgm:pt modelId="{8F30218C-E0AC-489A-A976-8263FCBF0D11}" type="pres">
      <dgm:prSet presAssocID="{D07F0037-457A-4F91-8018-24808EE92EEB}" presName="composite" presStyleCnt="0"/>
      <dgm:spPr/>
    </dgm:pt>
    <dgm:pt modelId="{4E29F798-26B4-4F64-9BD6-50208B791E0E}" type="pres">
      <dgm:prSet presAssocID="{D07F0037-457A-4F91-8018-24808EE92EEB}" presName="imgShp" presStyleLbl="fgImgPlace1" presStyleIdx="0" presStyleCnt="5" custLinFactNeighborX="-82754" custLinFactNeighborY="-61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3ED06D-393A-426C-90EF-656EC89BAC37}" type="pres">
      <dgm:prSet presAssocID="{D07F0037-457A-4F91-8018-24808EE92EEB}" presName="txShp" presStyleLbl="node1" presStyleIdx="0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CFC0E-B500-46A5-81FD-4971AC976FE7}" type="pres">
      <dgm:prSet presAssocID="{E1A14B84-5FA0-4209-9043-1FD95100844D}" presName="spacing" presStyleCnt="0"/>
      <dgm:spPr/>
    </dgm:pt>
    <dgm:pt modelId="{95369F7D-A664-422C-A7D6-4548382C55C6}" type="pres">
      <dgm:prSet presAssocID="{95B6F933-56FA-4E00-8250-480D53A70F25}" presName="composite" presStyleCnt="0"/>
      <dgm:spPr/>
    </dgm:pt>
    <dgm:pt modelId="{4E7F4D00-84AF-4665-80AA-9A5CE6F0C86D}" type="pres">
      <dgm:prSet presAssocID="{95B6F933-56FA-4E00-8250-480D53A70F25}" presName="imgShp" presStyleLbl="fgImgPlace1" presStyleIdx="1" presStyleCnt="5" custLinFactNeighborX="-82754" custLinFactNeighborY="-52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39A040-3E8D-4B03-B8DC-14D33BE30ABA}" type="pres">
      <dgm:prSet presAssocID="{95B6F933-56FA-4E00-8250-480D53A70F25}" presName="txShp" presStyleLbl="node1" presStyleIdx="1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8BA94-92B2-4430-B133-E8F1EFC5D3F7}" type="pres">
      <dgm:prSet presAssocID="{08D04B0D-5AFE-4873-8415-6AAAFFDAA561}" presName="spacing" presStyleCnt="0"/>
      <dgm:spPr/>
    </dgm:pt>
    <dgm:pt modelId="{0FC44B6F-E8CC-4793-8032-BAC3269B11B6}" type="pres">
      <dgm:prSet presAssocID="{C9C7113F-9C3A-416B-91B2-A49CEC78BF70}" presName="composite" presStyleCnt="0"/>
      <dgm:spPr/>
    </dgm:pt>
    <dgm:pt modelId="{E8D8A391-4C08-4803-B0CD-4DDDFBC73D91}" type="pres">
      <dgm:prSet presAssocID="{C9C7113F-9C3A-416B-91B2-A49CEC78BF70}" presName="imgShp" presStyleLbl="fgImgPlace1" presStyleIdx="2" presStyleCnt="5" custLinFactNeighborX="-82754" custLinFactNeighborY="-445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E4E2EF-C378-47EB-A9AB-575ACDF21F4D}" type="pres">
      <dgm:prSet presAssocID="{C9C7113F-9C3A-416B-91B2-A49CEC78BF70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5C02D-1969-4E67-8167-CF447B968435}" type="pres">
      <dgm:prSet presAssocID="{6BC4873D-E851-4AC5-A712-BE8A493B8FF1}" presName="spacing" presStyleCnt="0"/>
      <dgm:spPr/>
    </dgm:pt>
    <dgm:pt modelId="{DBE8E1A5-1028-40FE-9519-928B3C573E67}" type="pres">
      <dgm:prSet presAssocID="{F77E96C9-F664-4CFA-81E0-14FAA9EC998B}" presName="composite" presStyleCnt="0"/>
      <dgm:spPr/>
    </dgm:pt>
    <dgm:pt modelId="{44EACFB6-8F4D-4D6A-9B14-30B6E6770509}" type="pres">
      <dgm:prSet presAssocID="{F77E96C9-F664-4CFA-81E0-14FAA9EC998B}" presName="imgShp" presStyleLbl="fgImgPlace1" presStyleIdx="3" presStyleCnt="5" custLinFactNeighborX="-82754" custLinFactNeighborY="-361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2E4593D-94CB-4330-94AE-95D89F4F2D66}" type="pres">
      <dgm:prSet presAssocID="{F77E96C9-F664-4CFA-81E0-14FAA9EC998B}" presName="txShp" presStyleLbl="node1" presStyleIdx="3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1B9C8-B697-4D07-B316-ECE88EDBFA20}" type="pres">
      <dgm:prSet presAssocID="{F213BCEB-1406-476C-B33E-67414680F6D5}" presName="spacing" presStyleCnt="0"/>
      <dgm:spPr/>
    </dgm:pt>
    <dgm:pt modelId="{77F49716-3E58-4E57-B43D-7A6160B6AD55}" type="pres">
      <dgm:prSet presAssocID="{3D83428E-4649-4F8F-9591-77CCF41024F6}" presName="composite" presStyleCnt="0"/>
      <dgm:spPr/>
    </dgm:pt>
    <dgm:pt modelId="{FCD93B6D-457D-49DC-8EC1-4BB2F1E76040}" type="pres">
      <dgm:prSet presAssocID="{3D83428E-4649-4F8F-9591-77CCF41024F6}" presName="imgShp" presStyleLbl="fgImgPlace1" presStyleIdx="4" presStyleCnt="5" custLinFactNeighborX="-93644" custLinFactNeighborY="-27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F373513-016A-4633-BE36-46CAA3D457AA}" type="pres">
      <dgm:prSet presAssocID="{3D83428E-4649-4F8F-9591-77CCF41024F6}" presName="txShp" presStyleLbl="node1" presStyleIdx="4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A18AF-470A-4833-B641-965948C223FA}" type="presOf" srcId="{C9C7113F-9C3A-416B-91B2-A49CEC78BF70}" destId="{F9E4E2EF-C378-47EB-A9AB-575ACDF21F4D}" srcOrd="0" destOrd="0" presId="urn:microsoft.com/office/officeart/2005/8/layout/vList3"/>
    <dgm:cxn modelId="{94232928-80CA-434B-B3CF-E47E97D038A7}" type="presOf" srcId="{D07F0037-457A-4F91-8018-24808EE92EEB}" destId="{8B3ED06D-393A-426C-90EF-656EC89BAC37}" srcOrd="0" destOrd="0" presId="urn:microsoft.com/office/officeart/2005/8/layout/vList3"/>
    <dgm:cxn modelId="{BED9D083-8AEF-420E-97C7-D5154C822B7D}" type="presOf" srcId="{3D83428E-4649-4F8F-9591-77CCF41024F6}" destId="{0F373513-016A-4633-BE36-46CAA3D457AA}" srcOrd="0" destOrd="0" presId="urn:microsoft.com/office/officeart/2005/8/layout/vList3"/>
    <dgm:cxn modelId="{0B5992B7-9DE7-4730-9C0C-B1773107315D}" type="presOf" srcId="{F77E96C9-F664-4CFA-81E0-14FAA9EC998B}" destId="{02E4593D-94CB-4330-94AE-95D89F4F2D66}" srcOrd="0" destOrd="0" presId="urn:microsoft.com/office/officeart/2005/8/layout/vList3"/>
    <dgm:cxn modelId="{24B2E41B-CB7B-47DE-A5F9-43593A6ABF51}" srcId="{38201E8E-D8E4-4AEF-BC19-647D22232C9E}" destId="{C9C7113F-9C3A-416B-91B2-A49CEC78BF70}" srcOrd="2" destOrd="0" parTransId="{B9007E8F-8CF8-48F8-96A8-A263798AA588}" sibTransId="{6BC4873D-E851-4AC5-A712-BE8A493B8FF1}"/>
    <dgm:cxn modelId="{89B28BF6-ED40-49D5-A77D-E1E6C8F25C1D}" type="presOf" srcId="{38201E8E-D8E4-4AEF-BC19-647D22232C9E}" destId="{2A437F57-8664-417F-B1E2-E45775906A9A}" srcOrd="0" destOrd="0" presId="urn:microsoft.com/office/officeart/2005/8/layout/vList3"/>
    <dgm:cxn modelId="{8D61388A-22E1-4904-A51A-7CFA340C6D02}" srcId="{38201E8E-D8E4-4AEF-BC19-647D22232C9E}" destId="{F77E96C9-F664-4CFA-81E0-14FAA9EC998B}" srcOrd="3" destOrd="0" parTransId="{223BAD21-3B89-4105-90EA-3C7FB964A926}" sibTransId="{F213BCEB-1406-476C-B33E-67414680F6D5}"/>
    <dgm:cxn modelId="{28FF0CFD-05F1-4118-9699-85A9587A08BD}" srcId="{38201E8E-D8E4-4AEF-BC19-647D22232C9E}" destId="{95B6F933-56FA-4E00-8250-480D53A70F25}" srcOrd="1" destOrd="0" parTransId="{2EEB7EE3-EBD9-44E0-B5CD-C7F9794785C6}" sibTransId="{08D04B0D-5AFE-4873-8415-6AAAFFDAA561}"/>
    <dgm:cxn modelId="{12563698-7EE3-43E7-8BD7-F603B0819E07}" srcId="{38201E8E-D8E4-4AEF-BC19-647D22232C9E}" destId="{3D83428E-4649-4F8F-9591-77CCF41024F6}" srcOrd="4" destOrd="0" parTransId="{D54A8AB0-A208-4918-94DC-405505051696}" sibTransId="{7582330D-0DB2-4C01-B212-2DE7524BA522}"/>
    <dgm:cxn modelId="{FA5C4CDD-DBD6-4A2E-A516-1D7B84D47A02}" srcId="{38201E8E-D8E4-4AEF-BC19-647D22232C9E}" destId="{D07F0037-457A-4F91-8018-24808EE92EEB}" srcOrd="0" destOrd="0" parTransId="{82823F83-08E1-43E4-83FD-51F8A16A8A6E}" sibTransId="{E1A14B84-5FA0-4209-9043-1FD95100844D}"/>
    <dgm:cxn modelId="{BE1EB752-5893-4C57-9B8E-143E8B7A572A}" type="presOf" srcId="{95B6F933-56FA-4E00-8250-480D53A70F25}" destId="{0E39A040-3E8D-4B03-B8DC-14D33BE30ABA}" srcOrd="0" destOrd="0" presId="urn:microsoft.com/office/officeart/2005/8/layout/vList3"/>
    <dgm:cxn modelId="{AA66C5D0-AF7E-4204-BBEA-653BA079028D}" type="presParOf" srcId="{2A437F57-8664-417F-B1E2-E45775906A9A}" destId="{8F30218C-E0AC-489A-A976-8263FCBF0D11}" srcOrd="0" destOrd="0" presId="urn:microsoft.com/office/officeart/2005/8/layout/vList3"/>
    <dgm:cxn modelId="{F18ED000-8F26-46AF-957B-799A860ACC53}" type="presParOf" srcId="{8F30218C-E0AC-489A-A976-8263FCBF0D11}" destId="{4E29F798-26B4-4F64-9BD6-50208B791E0E}" srcOrd="0" destOrd="0" presId="urn:microsoft.com/office/officeart/2005/8/layout/vList3"/>
    <dgm:cxn modelId="{B96237EF-528F-4604-87B4-E655B9A01996}" type="presParOf" srcId="{8F30218C-E0AC-489A-A976-8263FCBF0D11}" destId="{8B3ED06D-393A-426C-90EF-656EC89BAC37}" srcOrd="1" destOrd="0" presId="urn:microsoft.com/office/officeart/2005/8/layout/vList3"/>
    <dgm:cxn modelId="{37421362-CBAA-4A2F-8E95-8794AE949BF1}" type="presParOf" srcId="{2A437F57-8664-417F-B1E2-E45775906A9A}" destId="{B40CFC0E-B500-46A5-81FD-4971AC976FE7}" srcOrd="1" destOrd="0" presId="urn:microsoft.com/office/officeart/2005/8/layout/vList3"/>
    <dgm:cxn modelId="{9689B1B3-F11D-495A-8205-1F0289A3F5EF}" type="presParOf" srcId="{2A437F57-8664-417F-B1E2-E45775906A9A}" destId="{95369F7D-A664-422C-A7D6-4548382C55C6}" srcOrd="2" destOrd="0" presId="urn:microsoft.com/office/officeart/2005/8/layout/vList3"/>
    <dgm:cxn modelId="{D084F8B1-D68B-4ABB-88F7-D880C82850B8}" type="presParOf" srcId="{95369F7D-A664-422C-A7D6-4548382C55C6}" destId="{4E7F4D00-84AF-4665-80AA-9A5CE6F0C86D}" srcOrd="0" destOrd="0" presId="urn:microsoft.com/office/officeart/2005/8/layout/vList3"/>
    <dgm:cxn modelId="{536FEE1B-FEEC-4F1F-B822-1EBA18DB2C5F}" type="presParOf" srcId="{95369F7D-A664-422C-A7D6-4548382C55C6}" destId="{0E39A040-3E8D-4B03-B8DC-14D33BE30ABA}" srcOrd="1" destOrd="0" presId="urn:microsoft.com/office/officeart/2005/8/layout/vList3"/>
    <dgm:cxn modelId="{BA178170-1388-4E48-A0D9-08A50A4C5197}" type="presParOf" srcId="{2A437F57-8664-417F-B1E2-E45775906A9A}" destId="{6CF8BA94-92B2-4430-B133-E8F1EFC5D3F7}" srcOrd="3" destOrd="0" presId="urn:microsoft.com/office/officeart/2005/8/layout/vList3"/>
    <dgm:cxn modelId="{7B5D4B1B-AE5E-401C-813F-F8FA77CF254D}" type="presParOf" srcId="{2A437F57-8664-417F-B1E2-E45775906A9A}" destId="{0FC44B6F-E8CC-4793-8032-BAC3269B11B6}" srcOrd="4" destOrd="0" presId="urn:microsoft.com/office/officeart/2005/8/layout/vList3"/>
    <dgm:cxn modelId="{B29B32A3-EC02-4C61-95E4-05E767190429}" type="presParOf" srcId="{0FC44B6F-E8CC-4793-8032-BAC3269B11B6}" destId="{E8D8A391-4C08-4803-B0CD-4DDDFBC73D91}" srcOrd="0" destOrd="0" presId="urn:microsoft.com/office/officeart/2005/8/layout/vList3"/>
    <dgm:cxn modelId="{CDEDCF93-F32D-4F84-BC4F-2BC9D0ABD208}" type="presParOf" srcId="{0FC44B6F-E8CC-4793-8032-BAC3269B11B6}" destId="{F9E4E2EF-C378-47EB-A9AB-575ACDF21F4D}" srcOrd="1" destOrd="0" presId="urn:microsoft.com/office/officeart/2005/8/layout/vList3"/>
    <dgm:cxn modelId="{40F23A09-9B31-46CA-A777-FEE60C0CBBFA}" type="presParOf" srcId="{2A437F57-8664-417F-B1E2-E45775906A9A}" destId="{4585C02D-1969-4E67-8167-CF447B968435}" srcOrd="5" destOrd="0" presId="urn:microsoft.com/office/officeart/2005/8/layout/vList3"/>
    <dgm:cxn modelId="{63EC4CF5-41F7-4CD3-821A-FC160E93A595}" type="presParOf" srcId="{2A437F57-8664-417F-B1E2-E45775906A9A}" destId="{DBE8E1A5-1028-40FE-9519-928B3C573E67}" srcOrd="6" destOrd="0" presId="urn:microsoft.com/office/officeart/2005/8/layout/vList3"/>
    <dgm:cxn modelId="{9EEA5CEA-9A50-4849-9CF8-A5B1400FEB47}" type="presParOf" srcId="{DBE8E1A5-1028-40FE-9519-928B3C573E67}" destId="{44EACFB6-8F4D-4D6A-9B14-30B6E6770509}" srcOrd="0" destOrd="0" presId="urn:microsoft.com/office/officeart/2005/8/layout/vList3"/>
    <dgm:cxn modelId="{9F335E52-769A-428D-AA33-A71A7DC7A100}" type="presParOf" srcId="{DBE8E1A5-1028-40FE-9519-928B3C573E67}" destId="{02E4593D-94CB-4330-94AE-95D89F4F2D66}" srcOrd="1" destOrd="0" presId="urn:microsoft.com/office/officeart/2005/8/layout/vList3"/>
    <dgm:cxn modelId="{85455A8C-EDC1-4C75-9373-2E5DD43B0983}" type="presParOf" srcId="{2A437F57-8664-417F-B1E2-E45775906A9A}" destId="{09F1B9C8-B697-4D07-B316-ECE88EDBFA20}" srcOrd="7" destOrd="0" presId="urn:microsoft.com/office/officeart/2005/8/layout/vList3"/>
    <dgm:cxn modelId="{D924DB1B-2CDD-411D-9D85-ED6C955DC89E}" type="presParOf" srcId="{2A437F57-8664-417F-B1E2-E45775906A9A}" destId="{77F49716-3E58-4E57-B43D-7A6160B6AD55}" srcOrd="8" destOrd="0" presId="urn:microsoft.com/office/officeart/2005/8/layout/vList3"/>
    <dgm:cxn modelId="{D49A7FA3-B2CA-43D7-9B00-2E75CE73F37B}" type="presParOf" srcId="{77F49716-3E58-4E57-B43D-7A6160B6AD55}" destId="{FCD93B6D-457D-49DC-8EC1-4BB2F1E76040}" srcOrd="0" destOrd="0" presId="urn:microsoft.com/office/officeart/2005/8/layout/vList3"/>
    <dgm:cxn modelId="{76B07511-DE6B-406E-A0C9-0FF4849B6634}" type="presParOf" srcId="{77F49716-3E58-4E57-B43D-7A6160B6AD55}" destId="{0F373513-016A-4633-BE36-46CAA3D457AA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D5864-2AEF-4127-A28D-2F029F5A24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AABA36-8A7E-4D59-86E3-A2222B9035DF}">
      <dgm:prSet custT="1"/>
      <dgm:spPr/>
      <dgm:t>
        <a:bodyPr/>
        <a:lstStyle/>
        <a:p>
          <a:pPr rtl="0"/>
          <a:r>
            <a:rPr lang="ru-RU" sz="2200" b="1" dirty="0" smtClean="0"/>
            <a:t>профилактика </a:t>
          </a:r>
          <a:r>
            <a:rPr lang="ru-RU" sz="2200" b="1" dirty="0" err="1" smtClean="0"/>
            <a:t>необучения</a:t>
          </a:r>
          <a:r>
            <a:rPr lang="ru-RU" sz="2200" b="1" dirty="0" smtClean="0"/>
            <a:t> несовершеннолетних </a:t>
          </a:r>
          <a:endParaRPr lang="ru-RU" sz="2200" b="1" dirty="0"/>
        </a:p>
      </dgm:t>
    </dgm:pt>
    <dgm:pt modelId="{4FA4888A-E6FB-4269-8E6E-E804726A5459}" type="parTrans" cxnId="{AC87F409-7883-4589-ADC7-083D553FEF7C}">
      <dgm:prSet/>
      <dgm:spPr/>
      <dgm:t>
        <a:bodyPr/>
        <a:lstStyle/>
        <a:p>
          <a:endParaRPr lang="ru-RU"/>
        </a:p>
      </dgm:t>
    </dgm:pt>
    <dgm:pt modelId="{5067D349-29D1-4BC8-A5AC-BFC377735C47}" type="sibTrans" cxnId="{AC87F409-7883-4589-ADC7-083D553FEF7C}">
      <dgm:prSet/>
      <dgm:spPr/>
      <dgm:t>
        <a:bodyPr/>
        <a:lstStyle/>
        <a:p>
          <a:endParaRPr lang="ru-RU"/>
        </a:p>
      </dgm:t>
    </dgm:pt>
    <dgm:pt modelId="{1B487572-710A-4A43-8BFC-9AA4660409A0}">
      <dgm:prSet custT="1"/>
      <dgm:spPr/>
      <dgm:t>
        <a:bodyPr/>
        <a:lstStyle/>
        <a:p>
          <a:pPr rtl="0"/>
          <a:r>
            <a:rPr lang="ru-RU" sz="2200" b="1" dirty="0" smtClean="0"/>
            <a:t>профилактика совершения преступлений (правонарушений) несовершеннолетними, вовлечения совершеннолетних в противоправные действия</a:t>
          </a:r>
          <a:r>
            <a:rPr lang="ru-RU" sz="1500" dirty="0" smtClean="0"/>
            <a:t> </a:t>
          </a:r>
          <a:endParaRPr lang="ru-RU" sz="1500" dirty="0"/>
        </a:p>
      </dgm:t>
    </dgm:pt>
    <dgm:pt modelId="{F7465DAC-100E-4F77-B676-148EBD198BEA}" type="parTrans" cxnId="{0F062925-16BF-4C4A-AA18-1B6EEA1FB4EA}">
      <dgm:prSet/>
      <dgm:spPr/>
      <dgm:t>
        <a:bodyPr/>
        <a:lstStyle/>
        <a:p>
          <a:endParaRPr lang="ru-RU"/>
        </a:p>
      </dgm:t>
    </dgm:pt>
    <dgm:pt modelId="{27540F4E-483B-4D44-818F-8F1CDB65DEF5}" type="sibTrans" cxnId="{0F062925-16BF-4C4A-AA18-1B6EEA1FB4EA}">
      <dgm:prSet/>
      <dgm:spPr/>
      <dgm:t>
        <a:bodyPr/>
        <a:lstStyle/>
        <a:p>
          <a:endParaRPr lang="ru-RU"/>
        </a:p>
      </dgm:t>
    </dgm:pt>
    <dgm:pt modelId="{ACA00F34-4A8F-4D4F-B721-4225CCF2D918}">
      <dgm:prSet custT="1"/>
      <dgm:spPr/>
      <dgm:t>
        <a:bodyPr/>
        <a:lstStyle/>
        <a:p>
          <a:pPr rtl="0"/>
          <a:r>
            <a:rPr lang="ru-RU" sz="2200" b="1" dirty="0" smtClean="0"/>
            <a:t>профилактика совершения несовершеннолетними самовольных уходов из семьи или государственных </a:t>
          </a:r>
          <a:r>
            <a:rPr lang="ru-RU" sz="2200" b="1" dirty="0" err="1" smtClean="0"/>
            <a:t>учреждени</a:t>
          </a:r>
          <a:endParaRPr lang="ru-RU" sz="2200" b="1" dirty="0"/>
        </a:p>
      </dgm:t>
    </dgm:pt>
    <dgm:pt modelId="{C072D57D-0304-4FF0-8034-1FF1A291CD39}" type="parTrans" cxnId="{507B885A-1789-4574-B05F-57EA3EF9D497}">
      <dgm:prSet/>
      <dgm:spPr/>
      <dgm:t>
        <a:bodyPr/>
        <a:lstStyle/>
        <a:p>
          <a:endParaRPr lang="ru-RU"/>
        </a:p>
      </dgm:t>
    </dgm:pt>
    <dgm:pt modelId="{75E7FA9D-887A-42E2-AE64-615519570932}" type="sibTrans" cxnId="{507B885A-1789-4574-B05F-57EA3EF9D497}">
      <dgm:prSet/>
      <dgm:spPr/>
      <dgm:t>
        <a:bodyPr/>
        <a:lstStyle/>
        <a:p>
          <a:endParaRPr lang="ru-RU"/>
        </a:p>
      </dgm:t>
    </dgm:pt>
    <dgm:pt modelId="{50798891-D56D-4020-BFF3-CBB6777CE77B}">
      <dgm:prSet custT="1"/>
      <dgm:spPr/>
      <dgm:t>
        <a:bodyPr/>
        <a:lstStyle/>
        <a:p>
          <a:pPr rtl="0"/>
          <a:r>
            <a:rPr lang="ru-RU" sz="2200" b="1" dirty="0" smtClean="0"/>
            <a:t>деятельность по </a:t>
          </a:r>
          <a:r>
            <a:rPr lang="ru-RU" sz="2200" b="1" dirty="0" err="1" smtClean="0"/>
            <a:t>здоровьесбережению</a:t>
          </a:r>
          <a:r>
            <a:rPr lang="ru-RU" sz="2200" b="1" dirty="0" smtClean="0"/>
            <a:t> и профилактике социальных патологий среди несовершеннолетних</a:t>
          </a:r>
          <a:endParaRPr lang="ru-RU" sz="2200" b="1" dirty="0"/>
        </a:p>
      </dgm:t>
    </dgm:pt>
    <dgm:pt modelId="{EE3B9C10-5271-4799-8E4A-A314F2B8AFFF}" type="parTrans" cxnId="{7B6B9CE8-52CF-4BFA-8270-63C96C8B9A81}">
      <dgm:prSet/>
      <dgm:spPr/>
      <dgm:t>
        <a:bodyPr/>
        <a:lstStyle/>
        <a:p>
          <a:endParaRPr lang="ru-RU"/>
        </a:p>
      </dgm:t>
    </dgm:pt>
    <dgm:pt modelId="{2D1E9BEB-A3FF-4D54-90D7-78C7F3DB72B3}" type="sibTrans" cxnId="{7B6B9CE8-52CF-4BFA-8270-63C96C8B9A81}">
      <dgm:prSet/>
      <dgm:spPr/>
      <dgm:t>
        <a:bodyPr/>
        <a:lstStyle/>
        <a:p>
          <a:endParaRPr lang="ru-RU"/>
        </a:p>
      </dgm:t>
    </dgm:pt>
    <dgm:pt modelId="{FFD0BEB3-0D5C-45CD-87E7-E5D494253BF9}">
      <dgm:prSet custT="1"/>
      <dgm:spPr/>
      <dgm:t>
        <a:bodyPr/>
        <a:lstStyle/>
        <a:p>
          <a:pPr rtl="0"/>
          <a:r>
            <a:rPr lang="ru-RU" sz="2200" b="1" dirty="0" smtClean="0"/>
            <a:t>профилактика и противодействие проявлениям экстремизма среди несовершеннолетних</a:t>
          </a:r>
          <a:endParaRPr lang="ru-RU" sz="2200" b="1" dirty="0"/>
        </a:p>
      </dgm:t>
    </dgm:pt>
    <dgm:pt modelId="{E92F9135-E5D6-4A13-8D0C-05AB5788E63A}" type="parTrans" cxnId="{6446D58D-08DB-4D69-BB06-59FFE24E14FB}">
      <dgm:prSet/>
      <dgm:spPr/>
      <dgm:t>
        <a:bodyPr/>
        <a:lstStyle/>
        <a:p>
          <a:endParaRPr lang="ru-RU"/>
        </a:p>
      </dgm:t>
    </dgm:pt>
    <dgm:pt modelId="{0E398020-0AAE-428E-9560-51E02B6E8C7C}" type="sibTrans" cxnId="{6446D58D-08DB-4D69-BB06-59FFE24E14FB}">
      <dgm:prSet/>
      <dgm:spPr/>
      <dgm:t>
        <a:bodyPr/>
        <a:lstStyle/>
        <a:p>
          <a:endParaRPr lang="ru-RU"/>
        </a:p>
      </dgm:t>
    </dgm:pt>
    <dgm:pt modelId="{40AD67E2-7F04-46AF-831D-42137C43411F}" type="pres">
      <dgm:prSet presAssocID="{88AD5864-2AEF-4127-A28D-2F029F5A24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69975-8580-4153-9034-2893321EA51A}" type="pres">
      <dgm:prSet presAssocID="{B1AABA36-8A7E-4D59-86E3-A2222B9035DF}" presName="linNode" presStyleCnt="0"/>
      <dgm:spPr/>
    </dgm:pt>
    <dgm:pt modelId="{B40C45BA-DB3E-4ABA-9678-89EC5F34897B}" type="pres">
      <dgm:prSet presAssocID="{B1AABA36-8A7E-4D59-86E3-A2222B9035DF}" presName="parentText" presStyleLbl="node1" presStyleIdx="0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D07D6-481E-4B4B-98EA-DA5E46B3D6C1}" type="pres">
      <dgm:prSet presAssocID="{5067D349-29D1-4BC8-A5AC-BFC377735C47}" presName="sp" presStyleCnt="0"/>
      <dgm:spPr/>
    </dgm:pt>
    <dgm:pt modelId="{92F4E18B-E782-4B9C-AB0C-8F26C6165168}" type="pres">
      <dgm:prSet presAssocID="{1B487572-710A-4A43-8BFC-9AA4660409A0}" presName="linNode" presStyleCnt="0"/>
      <dgm:spPr/>
    </dgm:pt>
    <dgm:pt modelId="{A0DC083F-8A72-4A5E-84BC-9C796783F51C}" type="pres">
      <dgm:prSet presAssocID="{1B487572-710A-4A43-8BFC-9AA4660409A0}" presName="parentText" presStyleLbl="node1" presStyleIdx="1" presStyleCnt="5" custScaleX="277778" custScaleY="138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97F1E-418C-4260-8809-EBFF538320C1}" type="pres">
      <dgm:prSet presAssocID="{27540F4E-483B-4D44-818F-8F1CDB65DEF5}" presName="sp" presStyleCnt="0"/>
      <dgm:spPr/>
    </dgm:pt>
    <dgm:pt modelId="{BCA76006-35AA-4B1E-AD16-40C6EAADDAAF}" type="pres">
      <dgm:prSet presAssocID="{ACA00F34-4A8F-4D4F-B721-4225CCF2D918}" presName="linNode" presStyleCnt="0"/>
      <dgm:spPr/>
    </dgm:pt>
    <dgm:pt modelId="{38DAF157-E61E-4A68-B6BF-37C6492A5DAB}" type="pres">
      <dgm:prSet presAssocID="{ACA00F34-4A8F-4D4F-B721-4225CCF2D918}" presName="parentText" presStyleLbl="node1" presStyleIdx="2" presStyleCnt="5" custScaleX="277778" custScaleY="1669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81CE4-12E0-4D1B-9436-7CA658CAC80D}" type="pres">
      <dgm:prSet presAssocID="{75E7FA9D-887A-42E2-AE64-615519570932}" presName="sp" presStyleCnt="0"/>
      <dgm:spPr/>
    </dgm:pt>
    <dgm:pt modelId="{503158BB-8AD5-4B22-BB2D-4676745B7019}" type="pres">
      <dgm:prSet presAssocID="{50798891-D56D-4020-BFF3-CBB6777CE77B}" presName="linNode" presStyleCnt="0"/>
      <dgm:spPr/>
    </dgm:pt>
    <dgm:pt modelId="{7BAD170B-D95F-41C2-80F1-0A97935D5212}" type="pres">
      <dgm:prSet presAssocID="{50798891-D56D-4020-BFF3-CBB6777CE77B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AD965-AB74-4BE6-B46A-CDA67EDA131C}" type="pres">
      <dgm:prSet presAssocID="{2D1E9BEB-A3FF-4D54-90D7-78C7F3DB72B3}" presName="sp" presStyleCnt="0"/>
      <dgm:spPr/>
    </dgm:pt>
    <dgm:pt modelId="{5F14BE62-77EF-4AC9-8964-055E9D4A837E}" type="pres">
      <dgm:prSet presAssocID="{FFD0BEB3-0D5C-45CD-87E7-E5D494253BF9}" presName="linNode" presStyleCnt="0"/>
      <dgm:spPr/>
    </dgm:pt>
    <dgm:pt modelId="{0E7C3C32-4BF4-47BE-B414-CFEA458F7C6E}" type="pres">
      <dgm:prSet presAssocID="{FFD0BEB3-0D5C-45CD-87E7-E5D494253BF9}" presName="parentText" presStyleLbl="node1" presStyleIdx="4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1416E-FA61-4DC6-88ED-517FD0A4299C}" type="presOf" srcId="{B1AABA36-8A7E-4D59-86E3-A2222B9035DF}" destId="{B40C45BA-DB3E-4ABA-9678-89EC5F34897B}" srcOrd="0" destOrd="0" presId="urn:microsoft.com/office/officeart/2005/8/layout/vList5"/>
    <dgm:cxn modelId="{08470DF1-C18D-42B0-9C37-DD86F8E6AFC9}" type="presOf" srcId="{88AD5864-2AEF-4127-A28D-2F029F5A2427}" destId="{40AD67E2-7F04-46AF-831D-42137C43411F}" srcOrd="0" destOrd="0" presId="urn:microsoft.com/office/officeart/2005/8/layout/vList5"/>
    <dgm:cxn modelId="{6446D58D-08DB-4D69-BB06-59FFE24E14FB}" srcId="{88AD5864-2AEF-4127-A28D-2F029F5A2427}" destId="{FFD0BEB3-0D5C-45CD-87E7-E5D494253BF9}" srcOrd="4" destOrd="0" parTransId="{E92F9135-E5D6-4A13-8D0C-05AB5788E63A}" sibTransId="{0E398020-0AAE-428E-9560-51E02B6E8C7C}"/>
    <dgm:cxn modelId="{70F0FD35-FAE0-4124-AFE9-085AC1B1AB4B}" type="presOf" srcId="{ACA00F34-4A8F-4D4F-B721-4225CCF2D918}" destId="{38DAF157-E61E-4A68-B6BF-37C6492A5DAB}" srcOrd="0" destOrd="0" presId="urn:microsoft.com/office/officeart/2005/8/layout/vList5"/>
    <dgm:cxn modelId="{7B6B9CE8-52CF-4BFA-8270-63C96C8B9A81}" srcId="{88AD5864-2AEF-4127-A28D-2F029F5A2427}" destId="{50798891-D56D-4020-BFF3-CBB6777CE77B}" srcOrd="3" destOrd="0" parTransId="{EE3B9C10-5271-4799-8E4A-A314F2B8AFFF}" sibTransId="{2D1E9BEB-A3FF-4D54-90D7-78C7F3DB72B3}"/>
    <dgm:cxn modelId="{507B885A-1789-4574-B05F-57EA3EF9D497}" srcId="{88AD5864-2AEF-4127-A28D-2F029F5A2427}" destId="{ACA00F34-4A8F-4D4F-B721-4225CCF2D918}" srcOrd="2" destOrd="0" parTransId="{C072D57D-0304-4FF0-8034-1FF1A291CD39}" sibTransId="{75E7FA9D-887A-42E2-AE64-615519570932}"/>
    <dgm:cxn modelId="{62D09880-FD06-4705-85C9-F6964B318570}" type="presOf" srcId="{FFD0BEB3-0D5C-45CD-87E7-E5D494253BF9}" destId="{0E7C3C32-4BF4-47BE-B414-CFEA458F7C6E}" srcOrd="0" destOrd="0" presId="urn:microsoft.com/office/officeart/2005/8/layout/vList5"/>
    <dgm:cxn modelId="{DE019D09-6774-445D-97DE-A92B04B50B02}" type="presOf" srcId="{50798891-D56D-4020-BFF3-CBB6777CE77B}" destId="{7BAD170B-D95F-41C2-80F1-0A97935D5212}" srcOrd="0" destOrd="0" presId="urn:microsoft.com/office/officeart/2005/8/layout/vList5"/>
    <dgm:cxn modelId="{6FD6324C-5BC9-4BDF-870D-BFA84F9A2E47}" type="presOf" srcId="{1B487572-710A-4A43-8BFC-9AA4660409A0}" destId="{A0DC083F-8A72-4A5E-84BC-9C796783F51C}" srcOrd="0" destOrd="0" presId="urn:microsoft.com/office/officeart/2005/8/layout/vList5"/>
    <dgm:cxn modelId="{0F062925-16BF-4C4A-AA18-1B6EEA1FB4EA}" srcId="{88AD5864-2AEF-4127-A28D-2F029F5A2427}" destId="{1B487572-710A-4A43-8BFC-9AA4660409A0}" srcOrd="1" destOrd="0" parTransId="{F7465DAC-100E-4F77-B676-148EBD198BEA}" sibTransId="{27540F4E-483B-4D44-818F-8F1CDB65DEF5}"/>
    <dgm:cxn modelId="{AC87F409-7883-4589-ADC7-083D553FEF7C}" srcId="{88AD5864-2AEF-4127-A28D-2F029F5A2427}" destId="{B1AABA36-8A7E-4D59-86E3-A2222B9035DF}" srcOrd="0" destOrd="0" parTransId="{4FA4888A-E6FB-4269-8E6E-E804726A5459}" sibTransId="{5067D349-29D1-4BC8-A5AC-BFC377735C47}"/>
    <dgm:cxn modelId="{A37A2B98-9E1E-4216-875B-E4F9B22B359F}" type="presParOf" srcId="{40AD67E2-7F04-46AF-831D-42137C43411F}" destId="{99469975-8580-4153-9034-2893321EA51A}" srcOrd="0" destOrd="0" presId="urn:microsoft.com/office/officeart/2005/8/layout/vList5"/>
    <dgm:cxn modelId="{7892F630-2AD2-4970-A617-A7942BBCAAE4}" type="presParOf" srcId="{99469975-8580-4153-9034-2893321EA51A}" destId="{B40C45BA-DB3E-4ABA-9678-89EC5F34897B}" srcOrd="0" destOrd="0" presId="urn:microsoft.com/office/officeart/2005/8/layout/vList5"/>
    <dgm:cxn modelId="{F629B7BF-ADEB-48F0-8E1C-F1F52B19F8EF}" type="presParOf" srcId="{40AD67E2-7F04-46AF-831D-42137C43411F}" destId="{1AED07D6-481E-4B4B-98EA-DA5E46B3D6C1}" srcOrd="1" destOrd="0" presId="urn:microsoft.com/office/officeart/2005/8/layout/vList5"/>
    <dgm:cxn modelId="{9C60FAB0-A00F-4C1B-A27F-F2564F260A8B}" type="presParOf" srcId="{40AD67E2-7F04-46AF-831D-42137C43411F}" destId="{92F4E18B-E782-4B9C-AB0C-8F26C6165168}" srcOrd="2" destOrd="0" presId="urn:microsoft.com/office/officeart/2005/8/layout/vList5"/>
    <dgm:cxn modelId="{743669EB-94E9-41EA-8734-844B527CE026}" type="presParOf" srcId="{92F4E18B-E782-4B9C-AB0C-8F26C6165168}" destId="{A0DC083F-8A72-4A5E-84BC-9C796783F51C}" srcOrd="0" destOrd="0" presId="urn:microsoft.com/office/officeart/2005/8/layout/vList5"/>
    <dgm:cxn modelId="{3B690C6D-0F7A-4EC0-A796-A6AF9FC3C487}" type="presParOf" srcId="{40AD67E2-7F04-46AF-831D-42137C43411F}" destId="{29F97F1E-418C-4260-8809-EBFF538320C1}" srcOrd="3" destOrd="0" presId="urn:microsoft.com/office/officeart/2005/8/layout/vList5"/>
    <dgm:cxn modelId="{C6755D20-4060-4879-9726-6ED82A1ACC76}" type="presParOf" srcId="{40AD67E2-7F04-46AF-831D-42137C43411F}" destId="{BCA76006-35AA-4B1E-AD16-40C6EAADDAAF}" srcOrd="4" destOrd="0" presId="urn:microsoft.com/office/officeart/2005/8/layout/vList5"/>
    <dgm:cxn modelId="{131298EB-13FE-4D44-A42F-3D8C8467DCE3}" type="presParOf" srcId="{BCA76006-35AA-4B1E-AD16-40C6EAADDAAF}" destId="{38DAF157-E61E-4A68-B6BF-37C6492A5DAB}" srcOrd="0" destOrd="0" presId="urn:microsoft.com/office/officeart/2005/8/layout/vList5"/>
    <dgm:cxn modelId="{37D37A6A-1C62-4595-AFD8-8DAE6D77BF24}" type="presParOf" srcId="{40AD67E2-7F04-46AF-831D-42137C43411F}" destId="{B2D81CE4-12E0-4D1B-9436-7CA658CAC80D}" srcOrd="5" destOrd="0" presId="urn:microsoft.com/office/officeart/2005/8/layout/vList5"/>
    <dgm:cxn modelId="{489B624E-E63C-4FE9-AFC9-3E2190C4FA7E}" type="presParOf" srcId="{40AD67E2-7F04-46AF-831D-42137C43411F}" destId="{503158BB-8AD5-4B22-BB2D-4676745B7019}" srcOrd="6" destOrd="0" presId="urn:microsoft.com/office/officeart/2005/8/layout/vList5"/>
    <dgm:cxn modelId="{305CBCD2-0629-46C5-97ED-DD1A0EEE786F}" type="presParOf" srcId="{503158BB-8AD5-4B22-BB2D-4676745B7019}" destId="{7BAD170B-D95F-41C2-80F1-0A97935D5212}" srcOrd="0" destOrd="0" presId="urn:microsoft.com/office/officeart/2005/8/layout/vList5"/>
    <dgm:cxn modelId="{67B61D98-88F2-4AEA-8386-0DB63B5D8295}" type="presParOf" srcId="{40AD67E2-7F04-46AF-831D-42137C43411F}" destId="{C69AD965-AB74-4BE6-B46A-CDA67EDA131C}" srcOrd="7" destOrd="0" presId="urn:microsoft.com/office/officeart/2005/8/layout/vList5"/>
    <dgm:cxn modelId="{140C4291-5C9E-4703-B905-CD4D1FAB389A}" type="presParOf" srcId="{40AD67E2-7F04-46AF-831D-42137C43411F}" destId="{5F14BE62-77EF-4AC9-8964-055E9D4A837E}" srcOrd="8" destOrd="0" presId="urn:microsoft.com/office/officeart/2005/8/layout/vList5"/>
    <dgm:cxn modelId="{D049C9D1-C26B-48D2-91B3-A42F47C7AF0D}" type="presParOf" srcId="{5F14BE62-77EF-4AC9-8964-055E9D4A837E}" destId="{0E7C3C32-4BF4-47BE-B414-CFEA458F7C6E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33ACA-E5EF-46F8-85F7-34E72A24AD8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2D9D-68D2-433F-A903-2FEA0562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194C16-38A6-4439-9FA5-B3C0E69AA39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524051" y="7427888"/>
            <a:ext cx="2678681" cy="37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A520F6E-218A-4394-8E5F-220F32A86FC5}" type="slidenum">
              <a:rPr lang="ru-RU" sz="11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</a:t>
            </a:fld>
            <a:endParaRPr lang="ru-RU" sz="1100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3524051" y="7427888"/>
            <a:ext cx="2690202" cy="385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D9EF798-06A6-45D5-B190-8B9020DA54DC}" type="slidenum">
              <a:rPr lang="ru-RU" sz="11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</a:t>
            </a:fld>
            <a:endParaRPr lang="ru-RU" sz="1100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524050" y="7427888"/>
            <a:ext cx="2695963" cy="39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0F70BC7A-B10C-4D8F-85E7-022A85822CB8}" type="slidenum">
              <a:rPr lang="ru-RU" sz="11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</a:t>
            </a:fld>
            <a:endParaRPr lang="ru-RU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08425" cy="2930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sz="1800" dirty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9D646C5-9912-44C0-AB4D-9B9951218C7D}" type="slidenum">
              <a:rPr lang="ru-RU">
                <a:ea typeface="Droid Sans Fallback" charset="0"/>
                <a:cs typeface="Droid Sans Fallback" charset="0"/>
              </a:rPr>
              <a:pPr/>
              <a:t>17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249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49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F8D3DC1-F2ED-4071-AF5B-68E9C9D93322}" type="slidenum">
              <a:rPr lang="ru-RU">
                <a:ea typeface="Droid Sans Fallback" charset="0"/>
                <a:cs typeface="Droid Sans Fallback" charset="0"/>
              </a:rPr>
              <a:pPr/>
              <a:t>18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280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52D3CBF-D504-4C49-8BF2-6A6C5B45C5D3}" type="slidenum">
              <a:rPr lang="ru-RU">
                <a:ea typeface="Droid Sans Fallback" charset="0"/>
                <a:cs typeface="Droid Sans Fallback" charset="0"/>
              </a:rPr>
              <a:pPr/>
              <a:t>19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290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75E81BF-10D9-4E6F-A633-B679E2D2C398}" type="slidenum">
              <a:rPr lang="ru-RU">
                <a:ea typeface="Droid Sans Fallback" charset="0"/>
                <a:cs typeface="Droid Sans Fallback" charset="0"/>
              </a:rPr>
              <a:pPr/>
              <a:t>20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D4AEECC-A7ED-43D2-A786-8E9868F77578}" type="slidenum">
              <a:rPr lang="ru-RU">
                <a:ea typeface="Droid Sans Fallback" charset="0"/>
                <a:cs typeface="Droid Sans Fallback" charset="0"/>
              </a:rPr>
              <a:pPr/>
              <a:t>21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32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2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7AE2167-1C14-4C24-8499-BA0647AD2497}" type="slidenum">
              <a:rPr lang="ru-RU">
                <a:ea typeface="Droid Sans Fallback" charset="0"/>
                <a:cs typeface="Droid Sans Fallback" charset="0"/>
              </a:rPr>
              <a:pPr/>
              <a:t>22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35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A474472-EE46-439E-A528-F500C702D769}" type="slidenum">
              <a:rPr lang="ru-RU">
                <a:ea typeface="Droid Sans Fallback" charset="0"/>
                <a:cs typeface="Droid Sans Fallback" charset="0"/>
              </a:rPr>
              <a:pPr/>
              <a:t>23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36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52D032-5845-4884-A2F5-09F9EC125C08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524051" y="7427888"/>
            <a:ext cx="2678681" cy="37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9864FF6B-5974-4ECD-BA65-ED995A97D09B}" type="slidenum">
              <a:rPr lang="ru-RU" sz="11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24</a:t>
            </a:fld>
            <a:endParaRPr lang="ru-RU" sz="1100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59748" name="Text Box 2"/>
          <p:cNvSpPr txBox="1">
            <a:spLocks noChangeArrowheads="1"/>
          </p:cNvSpPr>
          <p:nvPr/>
        </p:nvSpPr>
        <p:spPr bwMode="auto">
          <a:xfrm>
            <a:off x="3524051" y="7427888"/>
            <a:ext cx="2690202" cy="385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F4CB8B1-1C9A-4530-9ED3-42704B8590F7}" type="slidenum">
              <a:rPr lang="ru-RU" sz="11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24</a:t>
            </a:fld>
            <a:endParaRPr lang="ru-RU" sz="1100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59749" name="Text Box 3"/>
          <p:cNvSpPr txBox="1">
            <a:spLocks noChangeArrowheads="1"/>
          </p:cNvSpPr>
          <p:nvPr/>
        </p:nvSpPr>
        <p:spPr bwMode="auto">
          <a:xfrm>
            <a:off x="3524050" y="7427888"/>
            <a:ext cx="2695963" cy="39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8E99D1D5-606A-475A-9862-5F2D36200996}" type="slidenum">
              <a:rPr lang="ru-RU" sz="11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24</a:t>
            </a:fld>
            <a:endParaRPr lang="ru-RU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97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05250" cy="29289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97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sz="1800" dirty="0" smtClean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19B6A1-DAE3-4847-9B46-649F15754617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DF5A760-5A51-4BC8-BF93-4B60A28379E4}" type="slidenum">
              <a:rPr lang="ru-RU" sz="11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25</a:t>
            </a:fld>
            <a:endParaRPr lang="ru-RU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95313"/>
            <a:ext cx="3911600" cy="2933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sz="1800" dirty="0" smtClean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3CCD8A-557B-4BF3-ACB2-F7B7379A7F72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1964D8D9-F469-4E68-B25D-67D9DCFA9E86}" type="slidenum">
              <a:rPr lang="ru-RU" sz="11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26</a:t>
            </a:fld>
            <a:endParaRPr lang="ru-RU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595313"/>
            <a:ext cx="3911600" cy="29337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sz="1800" dirty="0" smtClean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B738675-B344-47E3-BCAB-C3E2C2DBD2D0}" type="slidenum">
              <a:rPr lang="ru-RU">
                <a:ea typeface="Droid Sans Fallback" charset="0"/>
                <a:cs typeface="Droid Sans Fallback" charset="0"/>
              </a:rPr>
              <a:pPr/>
              <a:t>27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259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194C16-38A6-4439-9FA5-B3C0E69AA392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524051" y="7427888"/>
            <a:ext cx="2678681" cy="374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AA520F6E-218A-4394-8E5F-220F32A86FC5}" type="slidenum">
              <a:rPr lang="ru-RU" sz="11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32</a:t>
            </a:fld>
            <a:endParaRPr lang="ru-RU" sz="1100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3524051" y="7427888"/>
            <a:ext cx="2690202" cy="385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4D9EF798-06A6-45D5-B190-8B9020DA54DC}" type="slidenum">
              <a:rPr lang="ru-RU" sz="11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32</a:t>
            </a:fld>
            <a:endParaRPr lang="ru-RU" sz="1100" dirty="0">
              <a:solidFill>
                <a:srgbClr val="000000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524050" y="7427888"/>
            <a:ext cx="2695963" cy="39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41030" rIns="78903" bIns="41030" anchor="b"/>
          <a:lstStyle/>
          <a:p>
            <a:pPr algn="r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0F70BC7A-B10C-4D8F-85E7-022A85822CB8}" type="slidenum">
              <a:rPr lang="ru-RU" sz="1100">
                <a:solidFill>
                  <a:srgbClr val="000000"/>
                </a:solidFill>
                <a:latin typeface="Calibri" pitchFamily="32" charset="0"/>
              </a:rPr>
              <a:pPr algn="r"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32</a:t>
            </a:fld>
            <a:endParaRPr lang="ru-RU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95313"/>
            <a:ext cx="3908425" cy="29305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145" y="3714623"/>
            <a:ext cx="4977163" cy="3519116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sz="1800" dirty="0">
              <a:latin typeface="Arial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D46FF7-99E8-423F-860F-9CFB61F61E3A}" type="slidenum">
              <a:rPr lang="ru-RU">
                <a:solidFill>
                  <a:srgbClr val="FFFFFF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>
              <a:solidFill>
                <a:srgbClr val="FFFFFF"/>
              </a:solidFill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60400"/>
            <a:ext cx="4592638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280" tIns="39960" rIns="80280" bIns="3996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8C224B-E2D7-464D-936D-DE8CA22D8B1E}" type="slidenum">
              <a:rPr lang="ru-RU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>
              <a:solidFill>
                <a:srgbClr val="FFFFFF"/>
              </a:solidFill>
              <a:ea typeface="Droid Sans Fallback" charset="0"/>
              <a:cs typeface="Droid Sans Fallback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0888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0E05967-A0A3-4CA5-9F1F-E3800D12D77B}" type="slidenum">
              <a:rPr lang="ru-RU">
                <a:ea typeface="Droid Sans Fallback" charset="0"/>
                <a:cs typeface="Droid Sans Fallback" charset="0"/>
              </a:rPr>
              <a:pPr/>
              <a:t>13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C50D519-C78F-4A75-A8D8-623A684C8D2D}" type="slidenum">
              <a:rPr lang="ru-RU">
                <a:ea typeface="Droid Sans Fallback" charset="0"/>
                <a:cs typeface="Droid Sans Fallback" charset="0"/>
              </a:rPr>
              <a:pPr/>
              <a:t>14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3BACD1-A5B7-4050-862F-B1D52E4C9B94}" type="slidenum">
              <a:rPr lang="ru-RU">
                <a:ea typeface="Droid Sans Fallback" charset="0"/>
                <a:cs typeface="Droid Sans Fallback" charset="0"/>
              </a:rPr>
              <a:pPr/>
              <a:t>15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54769E3-3DE5-48E5-918D-2F590114A4D3}" type="slidenum">
              <a:rPr lang="ru-RU">
                <a:ea typeface="Droid Sans Fallback" charset="0"/>
                <a:cs typeface="Droid Sans Fallback" charset="0"/>
              </a:rPr>
              <a:pPr/>
              <a:t>16</a:t>
            </a:fld>
            <a:endParaRPr lang="ru-RU">
              <a:ea typeface="Droid Sans Fallback" charset="0"/>
              <a:cs typeface="Droid Sans Fallback" charset="0"/>
            </a:endParaRPr>
          </a:p>
        </p:txBody>
      </p:sp>
      <p:sp>
        <p:nvSpPr>
          <p:cNvPr id="1239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476672"/>
            <a:ext cx="8106124" cy="238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atin typeface="Times New Roman" pitchFamily="16" charset="0"/>
                <a:cs typeface="Times New Roman" pitchFamily="16" charset="0"/>
              </a:rPr>
              <a:t>Нормативно правовые основы российского современного образования</a:t>
            </a:r>
            <a:endParaRPr lang="en-US" sz="4000" b="1" dirty="0" smtClean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928794" y="1071546"/>
            <a:ext cx="7134244" cy="484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</a:rPr>
              <a:t>Статья 12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</a:rPr>
              <a:t>. Образовательные программы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1. Образовательные программы определяют содержание образования.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3. К основным образовательным программам относятся: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1) основные общеобразовательные программы - образовательные программы дошкольного образования,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5. Образовательные программы </a:t>
            </a:r>
            <a:r>
              <a:rPr lang="ru-RU" sz="2400" b="1" dirty="0">
                <a:latin typeface="Times New Roman" pitchFamily="16" charset="0"/>
              </a:rPr>
              <a:t>самостоятельно</a:t>
            </a:r>
            <a:r>
              <a:rPr lang="ru-RU" sz="2400" b="1" dirty="0">
                <a:solidFill>
                  <a:srgbClr val="C00000"/>
                </a:solidFill>
                <a:latin typeface="Times New Roman" pitchFamily="16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6" charset="0"/>
              </a:rPr>
              <a:t>разрабатываются и утверждаются организацией, осуществляющей образовательную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</a:rPr>
              <a:t>деятельность…</a:t>
            </a:r>
            <a:endParaRPr lang="ru-RU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4414" y="142852"/>
            <a:ext cx="7712100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latin typeface="Times New Roman" pitchFamily="16" charset="0"/>
              </a:rPr>
              <a:t>Какой документ определяет содержание образования? </a:t>
            </a:r>
            <a:r>
              <a:rPr lang="ru-RU" sz="2600" b="1" i="1" dirty="0" smtClean="0">
                <a:latin typeface="Times New Roman" pitchFamily="16" charset="0"/>
              </a:rPr>
              <a:t>(</a:t>
            </a:r>
            <a:r>
              <a:rPr lang="ru-RU" sz="2600" b="1" i="1" dirty="0">
                <a:latin typeface="Times New Roman" pitchFamily="16" charset="0"/>
              </a:rPr>
              <a:t>Чему должен учить учитель?)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85852" y="215900"/>
            <a:ext cx="7497786" cy="382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>
                <a:latin typeface="Times New Roman" pitchFamily="16" charset="0"/>
              </a:rPr>
              <a:t>Какие формы получения образования может выбрать родитель для своего ребенка?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 pitchFamily="16" charset="0"/>
              </a:rPr>
              <a:t>1) В организациях или вне организаций  (семейное или самообразование) 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 pitchFamily="16" charset="0"/>
              </a:rPr>
              <a:t>2) В образовательном учреждении, в форме семейного образования, экстерната, самообразования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 pitchFamily="16" charset="0"/>
              </a:rPr>
              <a:t>3) Никакие, их определяет государство.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2976" y="1500174"/>
            <a:ext cx="7693018" cy="2786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20" tIns="40680" rIns="81720" bIns="4068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. В Российской Федерации образование может быть получено: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1) в организациях, осуществляющих образовательную деятельность;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2) </a:t>
            </a:r>
            <a:r>
              <a:rPr lang="ru-RU" sz="2400" b="1" dirty="0" smtClean="0">
                <a:latin typeface="Times New Roman" pitchFamily="16" charset="0"/>
                <a:ea typeface="Verdana" charset="0"/>
                <a:cs typeface="Verdana" charset="0"/>
              </a:rPr>
              <a:t>вне организаций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, осуществляющих образовательную деятельность (в форме семейного образования и самообразования).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85852" y="4572008"/>
            <a:ext cx="7693018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720" tIns="40680" rIns="81720" bIns="406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85728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Статья 17.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Формы получения образования и формы обучения</a:t>
            </a:r>
            <a:endParaRPr lang="ru-RU" sz="2400" b="1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071942"/>
            <a:ext cx="6858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3.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Обучение в форме семейного образования и самообразования осуществляется с правом последующего прохождения в соответствии с частью 3 статьи 34 настоящего Федерального закона промежуточной и государственной итоговой </a:t>
            </a:r>
            <a:r>
              <a:rPr lang="ru-RU" sz="2400" b="1" dirty="0" smtClean="0">
                <a:latin typeface="Times New Roman" pitchFamily="16" charset="0"/>
                <a:ea typeface="Verdana" charset="0"/>
                <a:cs typeface="Verdana" charset="0"/>
              </a:rPr>
              <a:t>аттестации в организациях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, осуществляющих образовательную деятельность.</a:t>
            </a:r>
            <a:endParaRPr lang="ru-RU" sz="2400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1285852" y="142852"/>
            <a:ext cx="7715304" cy="6988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34.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Основные права обучающихся и меры их социальной поддержки 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стимулирования</a:t>
            </a:r>
            <a:endParaRPr lang="en-US" sz="2400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0" indent="-457200" algn="just">
              <a:buClrTx/>
              <a:buFontTx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Обучающимся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предоставляются академические права на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endParaRPr lang="en-US" sz="22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0" indent="-457200" algn="just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1)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выбор</a:t>
            </a:r>
            <a:r>
              <a:rPr lang="ru-RU" sz="2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организации, осуществляющей образовательную деятельность, формы получения образования и формы обучения после получения основного общего образования или после достижения восемнадцати лет;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2) предоставление условий для обучения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с учетом особенностей их психофизического развития и состояния здоровья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в том числе получение социально-педагогической и психологической помощи, бесплатной </a:t>
            </a:r>
            <a:r>
              <a:rPr lang="ru-RU" sz="22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психолого-медико-педагогической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коррекции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3) обучение </a:t>
            </a:r>
            <a:r>
              <a:rPr lang="ru-RU" sz="2200" b="1" dirty="0" smtClean="0">
                <a:latin typeface="Times New Roman" pitchFamily="16" charset="0"/>
                <a:cs typeface="Times New Roman" pitchFamily="16" charset="0"/>
              </a:rPr>
              <a:t>по индивидуальному учебному плану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в том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числе ускоренное обучение, в пределах осваиваемой </a:t>
            </a:r>
            <a:endParaRPr lang="en-US" sz="22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образовательной программы в порядке, установленном </a:t>
            </a:r>
            <a:endParaRPr lang="en-US" sz="22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локальными нормативными актами;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00100" y="142852"/>
            <a:ext cx="8000997" cy="572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5) выбор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факультативных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(необязательных для данного уровня образования, профессии, специальности или направления подготовки) и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элективных</a:t>
            </a:r>
            <a:r>
              <a:rPr lang="ru-RU" sz="20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(избираемых в обязательном порядке) учебных предметов, курсов, дисциплин (модулей) из перечня, предлагаемого организацией, осуществляющей образовательную деятельность (после получения основного общего образования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); </a:t>
            </a:r>
            <a:endParaRPr lang="en-US" sz="2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9)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уважение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человеческого достоинства, защиту от всех форм физического и психического насилия, оскорбления личности, охрану жизни и здоровья;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10)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свободу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совести, информации, свободное выражение собственных взглядов и убеждений;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11)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каникулы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- плановые перерывы при получении образования для отдыха и иных социальных целей в соответствии с законодательством об образовании и календарным учебным графиком;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42852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20) бесплатное пользование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библиотечно-информационными ресурсами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учебной, производственной, научной базой образовательной организации;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22) развитие своих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творческих способностей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интересов, включая участие в конкурсах, олимпиадах, выставках, смотрах, физкультурных мероприятиях, спортивных мероприятиях, в том числе в официальных спортивных соревнованиях, и других массовых мероприятиях;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071810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Обучающиеся имеют право на посещение по своему выбору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мероприятий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которые проводятся в организации, осуществляющей образовательную деятельность, и не предусмотрены учебным планом, в порядке, установленном локальными нормативными актами. Привлечение обучающихся без их согласия и несовершеннолетних обучающихся без согласия их родителей (законных представителей)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к труду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не предусмотренному образовательной программой, запрещается.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071538" y="285751"/>
            <a:ext cx="7929618" cy="4464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43.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Обязанности и ответственность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обучающихся</a:t>
            </a:r>
            <a:endParaRPr lang="en-US" sz="2400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Font typeface="Times New Roman" pitchFamily="16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Обучающиеся обязаны:</a:t>
            </a:r>
          </a:p>
          <a:p>
            <a:pPr marL="457200" indent="-457200" algn="just">
              <a:buClrTx/>
              <a:buFontTx/>
              <a:buAutoNum type="arabi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добросовестно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осваивать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образовательную программу,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выполнять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индивидуальный учебный план, в том числе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посещать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предусмотренные учебным планом или индивидуальным учебным планом учебные занятия,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осуществлять самостоятельную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подготовку к занятиям,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выполнять задания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данные педагогическими работниками в рамках образовательной программы;</a:t>
            </a:r>
          </a:p>
          <a:p>
            <a:pPr marL="457200" indent="-457200" algn="just">
              <a:buClrTx/>
              <a:buFontTx/>
              <a:buAutoNum type="arabicParenR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выполнять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требования устава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организации, осуществляющей образовательную деятельность, правил внутреннего распорядка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4272677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4)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уважать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честь и достоинство других обучающихся и работников организации, осуществляющей образовательную деятельность, не создавать препятствий для получения образования другими обучающимися;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5)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бережно относиться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 имуществу организации, осуществляющей образовательную деятельность.</a:t>
            </a: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71538" y="142852"/>
            <a:ext cx="7858123" cy="6927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Дисциплина в организации, осуществляющей образовательную деятельность, поддерживается на основе уважения человеческого достоинства обучающихся, педагогических работников. Применение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физического и (или) психического насилия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 отношению к обучающимся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не допускается</a:t>
            </a:r>
            <a:r>
              <a:rPr lang="ru-RU" sz="2200" dirty="0" smtClean="0">
                <a:latin typeface="Times New Roman" pitchFamily="16" charset="0"/>
                <a:cs typeface="Times New Roman" pitchFamily="16" charset="0"/>
              </a:rPr>
              <a:t>.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en-US" sz="22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 …к обучающимся могут быть применены </a:t>
            </a:r>
            <a:r>
              <a:rPr lang="ru-RU" sz="2200" b="1" dirty="0" smtClean="0">
                <a:latin typeface="Times New Roman" pitchFamily="16" charset="0"/>
                <a:cs typeface="Times New Roman" pitchFamily="16" charset="0"/>
              </a:rPr>
              <a:t>меры дисциплинарного взыскания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- замечание, выговор, отчисление из организации.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5. Меры дисциплинарного взыскания </a:t>
            </a:r>
            <a:r>
              <a:rPr lang="ru-RU" sz="2200" b="1" dirty="0" smtClean="0">
                <a:latin typeface="Times New Roman" pitchFamily="16" charset="0"/>
                <a:cs typeface="Times New Roman" pitchFamily="16" charset="0"/>
              </a:rPr>
              <a:t>не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применяются к обучающимся по образовательным программам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дошкольного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начального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общего образования, а также к обучающимся с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ограниченными возможностями здоровья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(с задержкой психического развития и различными формами умственной отсталости).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6.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Не допускается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применение мер дисциплинарного взыскания к обучающимся во время их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болезни, каникул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285852" y="428625"/>
            <a:ext cx="7786742" cy="4834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8. По решению организации… за неоднократное совершение дисциплинарных проступков…допускается применение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отчисления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несовершеннолетнего обучающегося, достигшего возраста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пятнадцати лет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…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Отчисление несовершеннолетнего обучающегося применяется, если иные меры дисциплинарного взыскания и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меры педагогического воздействия не дали результата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и дальнейшее его пребывание в организации, .. оказывает отрицательное влияние на других обучающихся, нарушает их права и права работников организации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9. Решение об отчислении несовершеннолетнего обучающегося …принимается с учетом мнения его родителей (законных представителей) и с согласия </a:t>
            </a:r>
            <a:r>
              <a:rPr lang="ru-RU" sz="2200" b="1" dirty="0">
                <a:latin typeface="Times New Roman" pitchFamily="16" charset="0"/>
                <a:cs typeface="Times New Roman" pitchFamily="16" charset="0"/>
              </a:rPr>
              <a:t>комиссии по делам несовершеннолетних</a:t>
            </a:r>
            <a:r>
              <a:rPr lang="ru-RU" sz="22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 защите их прав.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928662" y="142853"/>
            <a:ext cx="7929588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Глава 5.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Педагогические, руководящие и иные работники организаций, осуществляющих образовательную деятельность.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47.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Правовой статус педагогических работников. Права и свободы педагогических работников, гарантии 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реализации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500306"/>
            <a:ext cx="6643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1. Под правовым статусом педагогического работника понимается </a:t>
            </a:r>
            <a:r>
              <a:rPr lang="ru-RU" sz="2400" b="1" dirty="0" smtClean="0">
                <a:latin typeface="Times New Roman" pitchFamily="16" charset="0"/>
                <a:cs typeface="Times New Roman" pitchFamily="16" charset="0"/>
              </a:rPr>
              <a:t>совокупность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прав и свобод, трудовых прав, социальных гарантий и компенсаций, ограничений, обязанностей и ответственности, которые установлены законодательством.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2. Признается </a:t>
            </a:r>
            <a:r>
              <a:rPr lang="ru-RU" sz="2400" b="1" dirty="0" smtClean="0">
                <a:latin typeface="Times New Roman" pitchFamily="16" charset="0"/>
                <a:cs typeface="Times New Roman" pitchFamily="16" charset="0"/>
              </a:rPr>
              <a:t>особый статус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педагогических работников в обществе и </a:t>
            </a:r>
            <a:r>
              <a:rPr lang="ru-RU" sz="2400" b="1" dirty="0" smtClean="0">
                <a:latin typeface="Times New Roman" pitchFamily="16" charset="0"/>
                <a:cs typeface="Times New Roman" pitchFamily="16" charset="0"/>
              </a:rPr>
              <a:t>создаются условия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для осуществления ими профессиональной деятельности.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929058" y="714356"/>
            <a:ext cx="4551840" cy="3714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60086" rIns="74128" bIns="36901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Времена не выбирают,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В них живут и умирают.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Большей пошлости на свете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Нет, чем клянчить и пенять.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Будто можно те на эти,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dirty="0">
                <a:solidFill>
                  <a:srgbClr val="000000"/>
                </a:solidFill>
                <a:latin typeface="Times New Roman" pitchFamily="16" charset="0"/>
              </a:rPr>
              <a:t>Как на рынке, поменять</a:t>
            </a:r>
            <a:r>
              <a:rPr lang="ru-RU" b="1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" y="2946408"/>
            <a:ext cx="3122762" cy="3803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285852" y="285750"/>
            <a:ext cx="7715304" cy="7481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3. Педагогические работники пользуются следующими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академическими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правами и свободами: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1)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свобода преподавания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свободное выражение своего мнения, свобода от вмешательства в профессиональную деятельность;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2)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свобода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выбора и использования педагогически обоснованных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форм, средств, методов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обучения и воспитания;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3) право на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творческую инициативу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разработку и применение авторских программ и методов обучения и воспитания в пределах реализуемой образовательной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программы;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4) право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на выбор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учебников, учебных пособий, материалов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5) право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на участие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разработке образовательных программ, в том числе учебных планов, календарных учебных графиков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6) право на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осуществление научной, научно-технической, творческой, исследовательской деятельности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участие в экспериментальной и международной деятельности, разработках и во внедрении инноваций;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7)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право на бесплатное пользование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библиотеками и информационными ресурсами, а также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доступ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к информационно-телекоммуникационным сетям, материально-техническим средствам необходимым для качественного осуществления педагогической деятельности.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071538" y="142852"/>
            <a:ext cx="7929618" cy="7296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9)</a:t>
            </a:r>
            <a:r>
              <a:rPr lang="ru-RU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право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на участие в управлении</a:t>
            </a:r>
            <a:r>
              <a:rPr lang="ru-RU" sz="2000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образовательной организацией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11) право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на объединение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 общественные профессиональные организации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12) право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на обращение в комиссию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 урегулированию споров между участниками образовательных отношений;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13) право </a:t>
            </a:r>
            <a:r>
              <a:rPr lang="ru-RU" sz="2000" b="1" dirty="0">
                <a:latin typeface="Times New Roman" pitchFamily="16" charset="0"/>
                <a:cs typeface="Times New Roman" pitchFamily="16" charset="0"/>
              </a:rPr>
              <a:t>на защиту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профессиональной чести и достоинства, на справедливое и объективное расследование нарушения норм профессиональной этики педагогических работников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/>
              <a:t>5. Педагогические работники имеют следующие </a:t>
            </a:r>
            <a:r>
              <a:rPr lang="ru-RU" sz="2000" b="1" dirty="0" smtClean="0"/>
              <a:t>трудовые права </a:t>
            </a:r>
            <a:r>
              <a:rPr lang="ru-RU" sz="2000" dirty="0" smtClean="0"/>
              <a:t>и социальные гарантии: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2) право на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дополнительное профессиональное образование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 профилю педагогической деятельности не реже чем один раз в три года;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3) право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на ежегодный основной удлиненный оплачиваемый отпуск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продолжительность которого определяется Правительством Российской Федерации;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4) право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на длительный отпуск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сроком до одного года не реже чем через каждые десять лет непрерывной педагогической работы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5) право на досрочное назначение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трудовой пенсии по старости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1214413" y="357188"/>
            <a:ext cx="7715305" cy="6773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48. </a:t>
            </a:r>
            <a:r>
              <a:rPr lang="ru-RU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Обязанности и ответственность педагогических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работников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Педагогические работники обязаны: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1) осуществлять свою деятельность на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высоком профессиональном уровне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обеспечивать в полном объеме реализацию преподаваемых учебных предмета, курса, дисциплины (модуля) в соответствии с утвержденной рабочей программой;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2) соблюдать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правовые, нравственные и этические нормы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следовать требованиям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профессиональной этики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3) уважать </a:t>
            </a: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честь и достоинство 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обучающихся и других участников образовательных отношений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4)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развивать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формировать у обучающихся культуру здорового и безопасного образа жизни;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5)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применять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педагогически обоснованные и обеспечивающие высокое качество образования формы, методы обучения и воспитания;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1285820" y="500042"/>
            <a:ext cx="7643898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) 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учитывать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особенности психофизического развития обучающихся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7) систематически 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повышать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свой профессиональный уровень;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8) 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проходить аттестацию </a:t>
            </a:r>
            <a:r>
              <a:rPr lang="ru-RU" sz="2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на соответствие занимаемой должности в порядке, установленном законодательством об образовании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;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9) проходить в соответствии с трудовым законодательством предварительные при поступлении на работу и периодические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медицинские осмотры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3995678"/>
            <a:ext cx="67865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4. Педагогические работники несут </a:t>
            </a:r>
            <a:r>
              <a:rPr lang="ru-RU" sz="2200" b="1" dirty="0" smtClean="0">
                <a:latin typeface="Times New Roman" pitchFamily="16" charset="0"/>
                <a:cs typeface="Times New Roman" pitchFamily="16" charset="0"/>
              </a:rPr>
              <a:t>ответственность за неисполнение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или ненадлежащее исполнение возложенных на них обязанностей в порядке и в случаях, которые установлены федеральными законами. </a:t>
            </a:r>
            <a:endParaRPr lang="ru-RU" sz="22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1071538" y="142853"/>
            <a:ext cx="7660800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/>
          <a:lstStyle/>
          <a:p>
            <a:pPr algn="just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b="1" i="1" dirty="0">
                <a:solidFill>
                  <a:srgbClr val="000000"/>
                </a:solidFill>
                <a:latin typeface="Times New Roman" pitchFamily="16" charset="0"/>
              </a:rPr>
              <a:t>«Основной чертой образования XXI века является новая сверхзадача процесса обучения: педагог (учитель) должен научиться учить тому, чего пока еще не знает сам».</a:t>
            </a:r>
          </a:p>
          <a:p>
            <a: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i="1" dirty="0">
                <a:solidFill>
                  <a:srgbClr val="000000"/>
                </a:solidFill>
                <a:latin typeface="Times New Roman" pitchFamily="16" charset="0"/>
              </a:rPr>
              <a:t>Доклад к 50-летию ЮНЕСКО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57897"/>
            <a:ext cx="6929486" cy="4600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60" y="1"/>
            <a:ext cx="2793600" cy="4156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0561" y="3045920"/>
            <a:ext cx="3886560" cy="2914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5760" y="302432"/>
            <a:ext cx="3836160" cy="2560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357159" y="4149076"/>
            <a:ext cx="3638842" cy="2109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74128" tIns="38534" rIns="74128" bIns="38534">
            <a:spAutoFit/>
          </a:bodyPr>
          <a:lstStyle/>
          <a:p>
            <a:pPr marL="177123" indent="-152642" algn="ctr">
              <a:spcBef>
                <a:spcPts val="930"/>
              </a:spcBef>
              <a:buSzPct val="45000"/>
              <a:tabLst>
                <a:tab pos="177123" algn="l"/>
                <a:tab pos="583209" algn="l"/>
                <a:tab pos="990735" algn="l"/>
                <a:tab pos="1398261" algn="l"/>
                <a:tab pos="1805787" algn="l"/>
                <a:tab pos="2213313" algn="l"/>
                <a:tab pos="2620839" algn="l"/>
                <a:tab pos="3028365" algn="l"/>
                <a:tab pos="3435891" algn="l"/>
                <a:tab pos="3843417" algn="l"/>
                <a:tab pos="4250943" algn="l"/>
                <a:tab pos="4658469" algn="l"/>
                <a:tab pos="5065995" algn="l"/>
                <a:tab pos="5473521" algn="l"/>
                <a:tab pos="5881047" algn="l"/>
                <a:tab pos="6288573" algn="l"/>
                <a:tab pos="6696099" algn="l"/>
                <a:tab pos="7103625" algn="l"/>
                <a:tab pos="7511151" algn="l"/>
                <a:tab pos="7918677" algn="l"/>
                <a:tab pos="8326203" algn="l"/>
              </a:tabLst>
            </a:pP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</a:rPr>
              <a:t>В последнее десятилетие возраст потери познавательной активности упал до 10-11 лет и продолжает неуклонно снижаться.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921" y="367239"/>
            <a:ext cx="4318560" cy="285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1637"/>
            <a:ext cx="1935360" cy="345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579040" y="3568695"/>
            <a:ext cx="5551200" cy="2109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8534" rIns="74128" bIns="38534">
            <a:spAutoFit/>
          </a:bodyPr>
          <a:lstStyle/>
          <a:p>
            <a:pPr marL="177123" indent="-152642" algn="ctr">
              <a:spcBef>
                <a:spcPts val="1236"/>
              </a:spcBef>
              <a:buSzPct val="45000"/>
              <a:tabLst>
                <a:tab pos="177123" algn="l"/>
                <a:tab pos="583209" algn="l"/>
                <a:tab pos="990735" algn="l"/>
                <a:tab pos="1398261" algn="l"/>
                <a:tab pos="1805787" algn="l"/>
                <a:tab pos="2213313" algn="l"/>
                <a:tab pos="2620839" algn="l"/>
                <a:tab pos="3028365" algn="l"/>
                <a:tab pos="3435891" algn="l"/>
                <a:tab pos="3843417" algn="l"/>
                <a:tab pos="4250943" algn="l"/>
                <a:tab pos="4658469" algn="l"/>
                <a:tab pos="5065995" algn="l"/>
                <a:tab pos="5473521" algn="l"/>
                <a:tab pos="5881047" algn="l"/>
                <a:tab pos="6288573" algn="l"/>
                <a:tab pos="6696099" algn="l"/>
                <a:tab pos="7103625" algn="l"/>
                <a:tab pos="7511151" algn="l"/>
                <a:tab pos="7918677" algn="l"/>
                <a:tab pos="8326203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itchFamily="16" charset="0"/>
              </a:rPr>
              <a:t>Нынешний отличник не способен  выжить в реальном мире. Он знает и (теоретически) умеет больше своих сверстников, но производит впечатление менее развитого, менее взрослого, значительно более зависимого.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сай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969438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порта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946951"/>
            <a:ext cx="5072066" cy="491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15074" y="285728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umc.chel-edu.ru/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429264"/>
            <a:ext cx="2493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www.chel-edu.ru/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357290" y="214291"/>
            <a:ext cx="6643734" cy="571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/>
              <a:t>Профилактическая работа </a:t>
            </a:r>
            <a:endParaRPr lang="ru-RU" sz="24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7"/>
            <a:ext cx="77867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Федеральный Закон Российской Федерации от 29.12.2012 № 273-ФЗ «Об образовании в Российской Федерации»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Федеральный Закона Российской Федерации от 24.06.1999 № 120-ФЗ «Об основах системы профилактики безнадзорности и правонарушений несовершеннолетних»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Приказ </a:t>
            </a:r>
            <a:r>
              <a:rPr lang="ru-RU" dirty="0" err="1" smtClean="0"/>
              <a:t>МОиН</a:t>
            </a:r>
            <a:r>
              <a:rPr lang="ru-RU" dirty="0" smtClean="0"/>
              <a:t> Челябинской области от 22.08.2016 № 01/2631 «О мерах по профилактике </a:t>
            </a:r>
            <a:r>
              <a:rPr lang="ru-RU" dirty="0" err="1" smtClean="0"/>
              <a:t>необучения</a:t>
            </a:r>
            <a:r>
              <a:rPr lang="ru-RU" dirty="0" smtClean="0"/>
              <a:t>, безнадзорности и правонарушений среди несовершеннолетних в 2016/2017 учебном году»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Муниципальная программа «Профилактика преступлений и иных правонарушений в городе Челябинске на 2014–2016 годы» (распоряжение Администрации г. Челябинска от 25.11.2013 № 7195)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Муниципальная программа «Профилактика наркомании в городе Челябинске в 2013–2016 годах» (распоряжение Администрации г. Челябинска от 26.12.2013 №8085)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Приказ Управления по делам образования города Челябинска от 31.12.2013 № 1758-у «Об утверждении Порядка учета детей, подлежащих обязательному обучению в Челябинском городском округе» 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Приказ Комитета по делам образования города Челябинска от 23.06.2016 № 1234-у «О мерах по профилактике </a:t>
            </a:r>
            <a:r>
              <a:rPr lang="ru-RU" dirty="0" err="1" smtClean="0"/>
              <a:t>необучения</a:t>
            </a:r>
            <a:r>
              <a:rPr lang="ru-RU" dirty="0" smtClean="0"/>
              <a:t>, безнадзорности, правонарушений, социальных патологий среди несовершеннолетних в 2016/2017 учебном году»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142873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42852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Направления профилактической работы</a:t>
            </a:r>
            <a:endParaRPr lang="ru-RU" sz="24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428728" y="1214422"/>
          <a:ext cx="750099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71480"/>
            <a:ext cx="800105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cs typeface="Times New Roman" pitchFamily="18" charset="0"/>
              </a:rPr>
              <a:t>Федеральный закон Российской Федерации от 29.12.2012 №273-ФЗ «Об образовании в РФ»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cs typeface="Times New Roman" pitchFamily="18" charset="0"/>
              </a:rPr>
              <a:t>Федеральный государственный стандарт начального общего образования (ФГОС НОО), утвержденный Приказом Министерства образования и науки Российской Федерации от 06.10.2009 г. №373 в ред. приказов от 26.11.2010 г. №1241, от 22.09.2011 г. №2357; от 29.12.2014 г. №1643</a:t>
            </a:r>
            <a:r>
              <a:rPr lang="ru-RU" sz="2000" b="1" dirty="0" smtClean="0">
                <a:cs typeface="Times New Roman" pitchFamily="18" charset="0"/>
              </a:rPr>
              <a:t>, </a:t>
            </a:r>
            <a:r>
              <a:rPr lang="ru-RU" sz="2000" dirty="0" smtClean="0">
                <a:cs typeface="Times New Roman" pitchFamily="18" charset="0"/>
              </a:rPr>
              <a:t>от 31.12.2015 №1576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cs typeface="Times New Roman" pitchFamily="18" charset="0"/>
              </a:rPr>
              <a:t>Федеральный государственный стандарт основного общего образования (ФГОС ООО), утвержденный Приказом Министерства образования и науки Российской Федерации от 17.12.2010 г. №1897 в ред. приказов от 29.12.2014 г. №1644,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от 31.12.2015 №1577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dirty="0" smtClean="0">
                <a:cs typeface="Times New Roman" pitchFamily="18" charset="0"/>
              </a:rPr>
              <a:t>Федеральный государственный стандарт среднего общего образования (ФГОС СОО), утвержденный Приказом Министерства образования и науки Российской Федерации от 17.05.2012 г. №413 в    </a:t>
            </a:r>
          </a:p>
          <a:p>
            <a:pPr algn="just">
              <a:defRPr/>
            </a:pPr>
            <a:r>
              <a:rPr lang="ru-RU" sz="2000" dirty="0" smtClean="0">
                <a:cs typeface="Times New Roman" pitchFamily="18" charset="0"/>
              </a:rPr>
              <a:t>          ред. приказов от 29.12.2014 г. №1645</a:t>
            </a:r>
            <a:r>
              <a:rPr lang="ru-RU" sz="2000" b="1" dirty="0" smtClean="0">
                <a:cs typeface="Times New Roman" pitchFamily="18" charset="0"/>
              </a:rPr>
              <a:t>, </a:t>
            </a:r>
            <a:r>
              <a:rPr lang="ru-RU" sz="2000" dirty="0" smtClean="0">
                <a:cs typeface="Times New Roman" pitchFamily="18" charset="0"/>
              </a:rPr>
              <a:t>от 31.12.2015 №1578</a:t>
            </a:r>
          </a:p>
          <a:p>
            <a:pPr algn="r">
              <a:defRPr/>
            </a:pPr>
            <a:r>
              <a:rPr lang="ru-RU" sz="2000" dirty="0" smtClean="0">
                <a:cs typeface="Times New Roman" pitchFamily="18" charset="0"/>
              </a:rPr>
              <a:t>        </a:t>
            </a:r>
          </a:p>
          <a:p>
            <a:pPr algn="r">
              <a:buFont typeface="Wingdings" pitchFamily="2" charset="2"/>
              <a:buChar char="Ø"/>
              <a:defRPr/>
            </a:pPr>
            <a:r>
              <a:rPr lang="ru-RU" sz="2000" dirty="0" smtClean="0">
                <a:cs typeface="Times New Roman" pitchFamily="18" charset="0"/>
              </a:rPr>
              <a:t>Профессиональный стандарт педагога, утвержденный п</a:t>
            </a:r>
            <a:r>
              <a:rPr lang="ru-RU" sz="2000" dirty="0" smtClean="0"/>
              <a:t>риказом    </a:t>
            </a:r>
          </a:p>
          <a:p>
            <a:pPr algn="just">
              <a:defRPr/>
            </a:pPr>
            <a:r>
              <a:rPr lang="ru-RU" sz="2000" dirty="0" smtClean="0"/>
              <a:t>                Министерства труда и социальной защиты Российской </a:t>
            </a:r>
          </a:p>
          <a:p>
            <a:pPr algn="just">
              <a:defRPr/>
            </a:pPr>
            <a:r>
              <a:rPr lang="ru-RU" sz="2000" dirty="0" smtClean="0"/>
              <a:t>                Федерации от 18.10.2013 г. № 544н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0"/>
            <a:ext cx="507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 smtClean="0"/>
              <a:t>Нормативная основа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142873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42852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Профилактические акции</a:t>
            </a:r>
            <a:endParaRPr lang="ru-RU" sz="24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71604" y="642918"/>
          <a:ext cx="6762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image-9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841426"/>
            <a:ext cx="3500462" cy="2016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142873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42852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Направления профилактической работы</a:t>
            </a:r>
            <a:endParaRPr lang="ru-RU" sz="24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428728" y="1214422"/>
          <a:ext cx="750099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00100" y="1428736"/>
            <a:ext cx="7516800" cy="2138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60086" rIns="74128" bIns="36901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i="1" dirty="0">
                <a:solidFill>
                  <a:srgbClr val="000000"/>
                </a:solidFill>
                <a:latin typeface="Times New Roman" pitchFamily="16" charset="0"/>
              </a:rPr>
              <a:t>«Господи, дай мне спокойствие принять то, чего я не могу изменить, дай мне мужество изменить то, что я могу изменить. И дай мне мудрость отличить одно от другого»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600" i="1" dirty="0">
                <a:solidFill>
                  <a:srgbClr val="000000"/>
                </a:solidFill>
                <a:latin typeface="Times New Roman" pitchFamily="16" charset="0"/>
              </a:rPr>
              <a:t>Молитва немецкого богослова Карла Фридриха </a:t>
            </a:r>
            <a:r>
              <a:rPr lang="ru-RU" sz="2600" i="1" dirty="0" err="1">
                <a:solidFill>
                  <a:srgbClr val="000000"/>
                </a:solidFill>
                <a:latin typeface="Times New Roman" pitchFamily="16" charset="0"/>
              </a:rPr>
              <a:t>Этингера</a:t>
            </a:r>
            <a:r>
              <a:rPr lang="ru-RU" sz="2600" i="1" dirty="0">
                <a:solidFill>
                  <a:srgbClr val="000000"/>
                </a:solidFill>
                <a:latin typeface="Times New Roman" pitchFamily="16" charset="0"/>
              </a:rPr>
              <a:t> (1702- 1782)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534400" cy="766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статьи Федерального закона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29 декабря 2012г. № 273-ФЗ «Об образовании в РФ»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990600"/>
            <a:ext cx="7377134" cy="5715000"/>
          </a:xfrm>
        </p:spPr>
        <p:txBody>
          <a:bodyPr>
            <a:noAutofit/>
          </a:bodyPr>
          <a:lstStyle/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Статья 2.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понятия, используемые в Федеральном законе</a:t>
            </a: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Статья 3.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Основные принципы государственной политики и правового регулирования отношений в сфере образования</a:t>
            </a: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Статья 10.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Структура системы образования  </a:t>
            </a: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Статья 11.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Статья 28.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Компетенция, права, обязанности и ответственность образовательной организации</a:t>
            </a: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34.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Основные права обучающихся и меры их социальной поддержки и стимулирования</a:t>
            </a:r>
            <a:endParaRPr lang="en-US" sz="1800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43.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Обязанности и ответственность обучающихся</a:t>
            </a:r>
            <a:endParaRPr lang="en-US" sz="1800" b="1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Статья 47.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Правовой статус педагогических работников. Права и свободы педагогических работников, гарантии их реализации</a:t>
            </a:r>
          </a:p>
          <a:p>
            <a:pPr indent="450850" algn="just">
              <a:buFont typeface="Wingdings" pitchFamily="2" charset="2"/>
              <a:buChar char="l"/>
              <a:defRPr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Статья 48.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Обязанности и ответственность педагогических работников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1600" i="1" dirty="0" smtClean="0"/>
              <a:t> </a:t>
            </a:r>
            <a:endParaRPr lang="ru-RU" alt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7677144" cy="695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Статья 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Основные понятия, используемые в Федеральном законе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990600"/>
            <a:ext cx="7377134" cy="3867160"/>
          </a:xfrm>
        </p:spPr>
        <p:txBody>
          <a:bodyPr>
            <a:noAutofit/>
          </a:bodyPr>
          <a:lstStyle/>
          <a:p>
            <a:pPr indent="450850" algn="ctr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Всего 34 понятия:</a:t>
            </a:r>
          </a:p>
          <a:p>
            <a:pPr indent="450850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образовательная программа, общее и дополнительное образование, обучающийся, обучающийся с ОВЗ, образовательная организация, педагогический работник, индивидуальный учебный план, адаптированная образовательная программа, качество образования, отношения в сфере образования, конфликт интересов педагогического работника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2852"/>
            <a:ext cx="8143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Образование - 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единый целенаправленный процесс воспитания и обучения, являющийся общественно значимым благом и осуществляемый в интересах человека,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семьи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, общества и государства, а также </a:t>
            </a:r>
            <a:r>
              <a:rPr lang="ru-RU" dirty="0" smtClean="0">
                <a:latin typeface="Times New Roman" pitchFamily="16" charset="0"/>
                <a:ea typeface="Verdana" charset="0"/>
                <a:cs typeface="Verdana" charset="0"/>
              </a:rPr>
              <a:t>совокупность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приобретаемых знаний, умений, навыков,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ценностных установок, опыта деятельности и компетенции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определенных объема и сложности в целях интеллектуального, духовно-нравственного, творческого, физического и (или) профессионального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развития человека, удовлетворения</a:t>
            </a:r>
            <a:r>
              <a:rPr lang="ru-RU" dirty="0" smtClean="0">
                <a:solidFill>
                  <a:srgbClr val="B80047"/>
                </a:solidFill>
                <a:latin typeface="Times New Roman" pitchFamily="16" charset="0"/>
                <a:ea typeface="Verdana" charset="0"/>
                <a:cs typeface="Verdana" charset="0"/>
              </a:rPr>
              <a:t> </a:t>
            </a:r>
            <a:r>
              <a:rPr lang="ru-RU" dirty="0" smtClean="0">
                <a:latin typeface="Times New Roman" pitchFamily="16" charset="0"/>
                <a:ea typeface="Verdana" charset="0"/>
                <a:cs typeface="Verdana" charset="0"/>
              </a:rPr>
              <a:t>его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образовательных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потребностей и интересов</a:t>
            </a:r>
            <a:endParaRPr lang="ru-RU" b="1" dirty="0"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500306"/>
            <a:ext cx="7429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Воспитание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- организуемая в системе образования деятельность, направленная на развитие личности, создание условий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для самоопределения и социализации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обучающегося на основе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социокультурных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и духовно-нравственных ценностей, принятых в обществе правил и норм поведения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в интересах человека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, семьи, общества и государства;</a:t>
            </a:r>
            <a:endParaRPr lang="ru-RU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4572008"/>
            <a:ext cx="6786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Обучение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- целенаправленный процесс организации учебной деятельности обучающихся по овладению знаниями, умениями, навыками и компетенциями,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приобретению опыта деятельности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, развитию способностей, приобретению ими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опыта применения научных знаний в повседневной жизни</a:t>
            </a:r>
            <a:r>
              <a:rPr lang="ru-RU" dirty="0" smtClean="0">
                <a:latin typeface="Times New Roman" pitchFamily="16" charset="0"/>
                <a:ea typeface="Verdana" charset="0"/>
                <a:cs typeface="Verdana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и формированию у обучающихся </a:t>
            </a:r>
            <a:r>
              <a:rPr lang="ru-RU" b="1" dirty="0" smtClean="0">
                <a:latin typeface="Times New Roman" pitchFamily="16" charset="0"/>
                <a:ea typeface="Verdana" charset="0"/>
                <a:cs typeface="Verdana" charset="0"/>
              </a:rPr>
              <a:t>мотивации к получению образования на протяжении всей жизни</a:t>
            </a:r>
            <a:endParaRPr lang="ru-RU" dirty="0">
              <a:latin typeface="Times New Roman" pitchFamily="16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14285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Статья 3.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 Основные принципы государственной политики и правового регулирования отношений в сфере образования</a:t>
            </a:r>
            <a:endParaRPr lang="ru-RU" sz="2400" b="1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428736"/>
            <a:ext cx="750099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1)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признание </a:t>
            </a:r>
            <a:r>
              <a:rPr lang="ru-RU" sz="2000" b="1" dirty="0" smtClean="0">
                <a:latin typeface="Times New Roman" pitchFamily="16" charset="0"/>
                <a:ea typeface="Verdana" charset="0"/>
                <a:cs typeface="Verdana" charset="0"/>
              </a:rPr>
              <a:t>приоритетности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6" charset="0"/>
                <a:ea typeface="Verdana" charset="0"/>
                <a:cs typeface="Verdana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образования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2) обеспечение права каждого человека на образование, </a:t>
            </a:r>
            <a:r>
              <a:rPr lang="ru-RU" sz="2000" b="1" dirty="0" smtClean="0">
                <a:latin typeface="Times New Roman" pitchFamily="16" charset="0"/>
                <a:ea typeface="Verdana" charset="0"/>
                <a:cs typeface="Verdana" charset="0"/>
              </a:rPr>
              <a:t>недопустимость дискриминации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6" charset="0"/>
                <a:ea typeface="Verdana" charset="0"/>
                <a:cs typeface="Verdana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в сфере образования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3) </a:t>
            </a:r>
            <a:r>
              <a:rPr lang="ru-RU" sz="2000" dirty="0" smtClean="0"/>
              <a:t>гуманистический характер образования, </a:t>
            </a:r>
            <a:r>
              <a:rPr lang="ru-RU" sz="2000" b="1" dirty="0" smtClean="0"/>
              <a:t>приоритет жизни и здоровья</a:t>
            </a:r>
            <a:r>
              <a:rPr lang="ru-RU" sz="2000" dirty="0" smtClean="0"/>
              <a:t> человека, </a:t>
            </a:r>
            <a:r>
              <a:rPr lang="ru-RU" sz="2000" b="1" dirty="0" smtClean="0"/>
              <a:t>прав и свобод личности</a:t>
            </a:r>
            <a:r>
              <a:rPr lang="ru-RU" sz="2000" dirty="0" smtClean="0"/>
              <a:t>, свободного развития личности, воспитание взаимоуважения, трудолюбия, гражданственности, патриотизма, ответственности, правовой культуры, бережного отношения к природе и окружающей среде, рационального природопользования</a:t>
            </a:r>
            <a:endParaRPr lang="ru-RU" sz="2000" dirty="0" smtClean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8) обеспечение права на образование в течение всей жизни в соответствии с потребностями личности, </a:t>
            </a:r>
            <a:r>
              <a:rPr lang="ru-RU" sz="2000" b="1" dirty="0" smtClean="0">
                <a:latin typeface="Times New Roman" pitchFamily="16" charset="0"/>
                <a:cs typeface="Times New Roman" pitchFamily="16" charset="0"/>
              </a:rPr>
              <a:t>адаптивность системы образования</a:t>
            </a:r>
            <a:r>
              <a:rPr lang="ru-RU" sz="20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к уровню подготовки, особенностям развития,                 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способностям и интересам человека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6000768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Адаптивность – способность приспосабливаться к меняющимся условиям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142976" y="428604"/>
            <a:ext cx="8001024" cy="7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Times New Roman" pitchFamily="16" charset="0"/>
              </a:rPr>
              <a:t>Что включает в себя система образования: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6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) федеральные государственные образовательные стандарты и федеральные государственные требования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 2) организации, осуществляющие образовательную деятельность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3) государственные органы, осуществляющие государственное управление в сфере образования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4) все вышеперечисленное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5572140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Статья 10.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  <a:ea typeface="Verdana" charset="0"/>
                <a:cs typeface="Verdana" charset="0"/>
              </a:rPr>
              <a:t>Структура системы образования  </a:t>
            </a:r>
            <a:endParaRPr lang="ru-RU" b="1" dirty="0">
              <a:solidFill>
                <a:srgbClr val="000000"/>
              </a:solidFill>
              <a:latin typeface="Times New Roman" pitchFamily="16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15436" cy="449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86700" cy="9906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60" y="5288340"/>
            <a:ext cx="564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dirty="0" smtClean="0">
                <a:solidFill>
                  <a:srgbClr val="000000"/>
                </a:solidFill>
                <a:latin typeface="Times New Roman" pitchFamily="16" charset="0"/>
              </a:rPr>
              <a:t>Статья 11.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6" charset="0"/>
              </a:rPr>
              <a:t>Федеральные государственные образовательные стандарты и федеральные государственные требования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2410</Words>
  <Application>Microsoft Office PowerPoint</Application>
  <PresentationFormat>Экран (4:3)</PresentationFormat>
  <Paragraphs>230</Paragraphs>
  <Slides>32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Основные статьи Федерального закона  от 29 декабря 2012г. № 273-ФЗ «Об образовании в РФ»</vt:lpstr>
      <vt:lpstr> Статья 2. Основные понятия, используемые в Федеральном законе </vt:lpstr>
      <vt:lpstr>Слайд 6</vt:lpstr>
      <vt:lpstr>Слайд 7</vt:lpstr>
      <vt:lpstr>Слайд 8</vt:lpstr>
      <vt:lpstr>ФГОС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40</cp:revision>
  <dcterms:created xsi:type="dcterms:W3CDTF">2013-08-25T13:41:46Z</dcterms:created>
  <dcterms:modified xsi:type="dcterms:W3CDTF">2016-12-04T17:49:57Z</dcterms:modified>
</cp:coreProperties>
</file>